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732" r:id="rId2"/>
  </p:sldMasterIdLst>
  <p:notesMasterIdLst>
    <p:notesMasterId r:id="rId12"/>
  </p:notesMasterIdLst>
  <p:handoutMasterIdLst>
    <p:handoutMasterId r:id="rId13"/>
  </p:handoutMasterIdLst>
  <p:sldIdLst>
    <p:sldId id="256" r:id="rId3"/>
    <p:sldId id="374" r:id="rId4"/>
    <p:sldId id="378" r:id="rId5"/>
    <p:sldId id="375" r:id="rId6"/>
    <p:sldId id="376" r:id="rId7"/>
    <p:sldId id="380" r:id="rId8"/>
    <p:sldId id="379" r:id="rId9"/>
    <p:sldId id="377" r:id="rId10"/>
    <p:sldId id="315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36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3" orient="horz" pos="396" userDrawn="1">
          <p15:clr>
            <a:srgbClr val="A4A3A4"/>
          </p15:clr>
        </p15:guide>
        <p15:guide id="4" orient="horz" pos="2652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44" userDrawn="1">
          <p15:clr>
            <a:srgbClr val="A4A3A4"/>
          </p15:clr>
        </p15:guide>
        <p15:guide id="7" pos="2760" userDrawn="1">
          <p15:clr>
            <a:srgbClr val="A4A3A4"/>
          </p15:clr>
        </p15:guide>
        <p15:guide id="8" pos="264" userDrawn="1">
          <p15:clr>
            <a:srgbClr val="A4A3A4"/>
          </p15:clr>
        </p15:guide>
        <p15:guide id="9" orient="horz" pos="8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Rekha Bhagchandani" initials="RB [2]" lastIdx="26" clrIdx="6">
    <p:extLst>
      <p:ext uri="{19B8F6BF-5375-455C-9EA6-DF929625EA0E}">
        <p15:presenceInfo xmlns:p15="http://schemas.microsoft.com/office/powerpoint/2012/main" userId="S::Rekha.Bhagchandani@in.niit.com::2ff0bbaa-3803-4c96-bafc-247300c27c90" providerId="AD"/>
      </p:ext>
    </p:extLst>
  </p:cmAuthor>
  <p:cmAuthor id="1" name="Rekha Bhagchandani" initials="" lastIdx="8" clrIdx="0"/>
  <p:cmAuthor id="2" name="Rekha Bhagchandani" initials="RB" lastIdx="14" clrIdx="1">
    <p:extLst>
      <p:ext uri="{19B8F6BF-5375-455C-9EA6-DF929625EA0E}">
        <p15:presenceInfo xmlns:p15="http://schemas.microsoft.com/office/powerpoint/2012/main" userId="S-1-5-21-436374069-1275210071-682003330-107008" providerId="AD"/>
      </p:ext>
    </p:extLst>
  </p:cmAuthor>
  <p:cmAuthor id="3" name="Sanya Bhargava" initials="SB" lastIdx="2" clrIdx="2">
    <p:extLst>
      <p:ext uri="{19B8F6BF-5375-455C-9EA6-DF929625EA0E}">
        <p15:presenceInfo xmlns:p15="http://schemas.microsoft.com/office/powerpoint/2012/main" userId="S::Sanya.Bhargava@in.niit.com::48a5be65-531b-49a3-a91c-731fdeca1a05" providerId="AD"/>
      </p:ext>
    </p:extLst>
  </p:cmAuthor>
  <p:cmAuthor id="4" name="Karen Jebakany" initials="KJ" lastIdx="10" clrIdx="3">
    <p:extLst>
      <p:ext uri="{19B8F6BF-5375-455C-9EA6-DF929625EA0E}">
        <p15:presenceInfo xmlns:p15="http://schemas.microsoft.com/office/powerpoint/2012/main" userId="S::karen.jebakany@in.niit.com::fbfc8d40-ef4b-4ad0-b81e-0cfba98b4af4" providerId="AD"/>
      </p:ext>
    </p:extLst>
  </p:cmAuthor>
  <p:cmAuthor id="5" name="Saloni Sharma" initials="SS" lastIdx="4" clrIdx="4">
    <p:extLst>
      <p:ext uri="{19B8F6BF-5375-455C-9EA6-DF929625EA0E}">
        <p15:presenceInfo xmlns:p15="http://schemas.microsoft.com/office/powerpoint/2012/main" userId="S::Saloni.Sharma@in.niit.com::ff2eec21-52b5-4400-b43c-5fb25758e4b4" providerId="AD"/>
      </p:ext>
    </p:extLst>
  </p:cmAuthor>
  <p:cmAuthor id="6" name="Bhakti Rathod" initials="BR" lastIdx="15" clrIdx="5">
    <p:extLst>
      <p:ext uri="{19B8F6BF-5375-455C-9EA6-DF929625EA0E}">
        <p15:presenceInfo xmlns:p15="http://schemas.microsoft.com/office/powerpoint/2012/main" userId="S::bhakti.rathod@in.niit.com::1aef7703-d10f-4a69-9e76-2b61d3478d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2D0922"/>
    <a:srgbClr val="1E1E1E"/>
    <a:srgbClr val="FF4556"/>
    <a:srgbClr val="F5F5F5"/>
    <a:srgbClr val="4F75D6"/>
    <a:srgbClr val="E9EDEE"/>
    <a:srgbClr val="F9E022"/>
    <a:srgbClr val="FCF5F2"/>
    <a:srgbClr val="EE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3C38-ACB8-733E-EE98-F472CAD64A18}" v="16" dt="2021-08-17T10:58:34.709"/>
    <p1510:client id="{3420275C-1D2F-42AA-B92E-FF22C20401A6}" v="51" dt="2021-08-16T06:32:16.982"/>
    <p1510:client id="{3575ABD6-7E41-D8C6-881B-ECD36963CE6B}" v="2" dt="2021-08-16T06:39:42.118"/>
    <p1510:client id="{85D4255A-80A4-1006-2E7B-C9285B0CA038}" v="2" dt="2021-08-17T11:11:56.975"/>
    <p1510:client id="{C5A45B13-E0E5-0B21-B258-CB058478C266}" v="73" dt="2021-08-16T05:39:41.859"/>
    <p1510:client id="{CBD902D6-9BEA-4E64-811A-B9FEED5FA154}" v="10" dt="2021-08-16T05:52:55.827"/>
    <p1510:client id="{CC8F37B6-391D-5DD1-F165-1353E6DEE6F0}" v="77" dt="2021-08-16T06:35:26.176"/>
    <p1510:client id="{DC94081F-0192-4547-CD2B-B7E872A28836}" v="1" dt="2021-08-16T10:17:50.167"/>
    <p1510:client id="{F38600B3-66A8-4AC5-AECA-51925BB10C19}" v="953" dt="2021-08-13T11:09:30.995"/>
    <p1510:client id="{F4868B72-6BA4-7FDF-BFB8-1AD25B0689C0}" v="275" dt="2021-08-16T05:38:31.40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736"/>
        <p:guide orient="horz" pos="348"/>
        <p:guide orient="horz" pos="396"/>
        <p:guide orient="horz" pos="2652"/>
        <p:guide pos="288"/>
        <p:guide pos="144"/>
        <p:guide pos="2760"/>
        <p:guide pos="264"/>
        <p:guide orient="horz" pos="8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 Bhargava" userId="48a5be65-531b-49a3-a91c-731fdeca1a05" providerId="ADAL" clId="{F38600B3-66A8-4AC5-AECA-51925BB10C19}"/>
    <pc:docChg chg="undo custSel modSld">
      <pc:chgData name="Sanya Bhargava" userId="48a5be65-531b-49a3-a91c-731fdeca1a05" providerId="ADAL" clId="{F38600B3-66A8-4AC5-AECA-51925BB10C19}" dt="2021-08-13T11:09:30.995" v="1827" actId="465"/>
      <pc:docMkLst>
        <pc:docMk/>
      </pc:docMkLst>
      <pc:sldChg chg="addSp delSp modSp mod chgLayout">
        <pc:chgData name="Sanya Bhargava" userId="48a5be65-531b-49a3-a91c-731fdeca1a05" providerId="ADAL" clId="{F38600B3-66A8-4AC5-AECA-51925BB10C19}" dt="2021-08-13T10:24:07.834" v="9" actId="6264"/>
        <pc:sldMkLst>
          <pc:docMk/>
          <pc:sldMk cId="1816089340" sldId="351"/>
        </pc:sldMkLst>
        <pc:spChg chg="add del mod">
          <ac:chgData name="Sanya Bhargava" userId="48a5be65-531b-49a3-a91c-731fdeca1a05" providerId="ADAL" clId="{F38600B3-66A8-4AC5-AECA-51925BB10C19}" dt="2021-08-13T10:24:07.834" v="9" actId="6264"/>
          <ac:spMkLst>
            <pc:docMk/>
            <pc:sldMk cId="1816089340" sldId="351"/>
            <ac:spMk id="2" creationId="{4D7A88C6-6047-488E-9E83-F9BE8F590D84}"/>
          </ac:spMkLst>
        </pc:spChg>
        <pc:spChg chg="add del mod">
          <ac:chgData name="Sanya Bhargava" userId="48a5be65-531b-49a3-a91c-731fdeca1a05" providerId="ADAL" clId="{F38600B3-66A8-4AC5-AECA-51925BB10C19}" dt="2021-08-13T10:24:07.834" v="9" actId="6264"/>
          <ac:spMkLst>
            <pc:docMk/>
            <pc:sldMk cId="1816089340" sldId="351"/>
            <ac:spMk id="3" creationId="{70E809B0-DEF2-4CCA-88B1-CA21030BC762}"/>
          </ac:spMkLst>
        </pc:spChg>
        <pc:spChg chg="mod ord">
          <ac:chgData name="Sanya Bhargava" userId="48a5be65-531b-49a3-a91c-731fdeca1a05" providerId="ADAL" clId="{F38600B3-66A8-4AC5-AECA-51925BB10C19}" dt="2021-08-13T10:24:07.834" v="9" actId="6264"/>
          <ac:spMkLst>
            <pc:docMk/>
            <pc:sldMk cId="1816089340" sldId="351"/>
            <ac:spMk id="6" creationId="{563A0C7C-FDB2-4A3E-9F46-942B285533B1}"/>
          </ac:spMkLst>
        </pc:spChg>
        <pc:spChg chg="mod ord">
          <ac:chgData name="Sanya Bhargava" userId="48a5be65-531b-49a3-a91c-731fdeca1a05" providerId="ADAL" clId="{F38600B3-66A8-4AC5-AECA-51925BB10C19}" dt="2021-08-13T10:24:07.834" v="9" actId="6264"/>
          <ac:spMkLst>
            <pc:docMk/>
            <pc:sldMk cId="1816089340" sldId="351"/>
            <ac:spMk id="8" creationId="{917C7FAB-8C02-4AD7-9007-488F8C798240}"/>
          </ac:spMkLst>
        </pc:spChg>
        <pc:picChg chg="mod modCrop">
          <ac:chgData name="Sanya Bhargava" userId="48a5be65-531b-49a3-a91c-731fdeca1a05" providerId="ADAL" clId="{F38600B3-66A8-4AC5-AECA-51925BB10C19}" dt="2021-08-13T10:24:04.929" v="8" actId="1076"/>
          <ac:picMkLst>
            <pc:docMk/>
            <pc:sldMk cId="1816089340" sldId="351"/>
            <ac:picMk id="4" creationId="{218D251D-A7D0-4FB8-AD8D-0624CD9BFB5E}"/>
          </ac:picMkLst>
        </pc:picChg>
      </pc:sldChg>
      <pc:sldChg chg="addSp delSp modSp mod chgLayout">
        <pc:chgData name="Sanya Bhargava" userId="48a5be65-531b-49a3-a91c-731fdeca1a05" providerId="ADAL" clId="{F38600B3-66A8-4AC5-AECA-51925BB10C19}" dt="2021-08-13T10:24:17.031" v="10" actId="6264"/>
        <pc:sldMkLst>
          <pc:docMk/>
          <pc:sldMk cId="2944035358" sldId="352"/>
        </pc:sldMkLst>
        <pc:spChg chg="add del mod">
          <ac:chgData name="Sanya Bhargava" userId="48a5be65-531b-49a3-a91c-731fdeca1a05" providerId="ADAL" clId="{F38600B3-66A8-4AC5-AECA-51925BB10C19}" dt="2021-08-13T10:24:17.031" v="10" actId="6264"/>
          <ac:spMkLst>
            <pc:docMk/>
            <pc:sldMk cId="2944035358" sldId="352"/>
            <ac:spMk id="2" creationId="{74580A85-4F35-4511-BE56-95D3A691D18F}"/>
          </ac:spMkLst>
        </pc:spChg>
        <pc:spChg chg="add del mod">
          <ac:chgData name="Sanya Bhargava" userId="48a5be65-531b-49a3-a91c-731fdeca1a05" providerId="ADAL" clId="{F38600B3-66A8-4AC5-AECA-51925BB10C19}" dt="2021-08-13T10:24:17.031" v="10" actId="6264"/>
          <ac:spMkLst>
            <pc:docMk/>
            <pc:sldMk cId="2944035358" sldId="352"/>
            <ac:spMk id="3" creationId="{B24F44C9-7C90-4836-8736-02DE20ACD3CE}"/>
          </ac:spMkLst>
        </pc:spChg>
        <pc:spChg chg="mod ord">
          <ac:chgData name="Sanya Bhargava" userId="48a5be65-531b-49a3-a91c-731fdeca1a05" providerId="ADAL" clId="{F38600B3-66A8-4AC5-AECA-51925BB10C19}" dt="2021-08-13T10:24:17.031" v="10" actId="6264"/>
          <ac:spMkLst>
            <pc:docMk/>
            <pc:sldMk cId="2944035358" sldId="352"/>
            <ac:spMk id="4" creationId="{EC23B3B8-FC86-419B-9489-05EC74990E1E}"/>
          </ac:spMkLst>
        </pc:spChg>
        <pc:spChg chg="mod ord">
          <ac:chgData name="Sanya Bhargava" userId="48a5be65-531b-49a3-a91c-731fdeca1a05" providerId="ADAL" clId="{F38600B3-66A8-4AC5-AECA-51925BB10C19}" dt="2021-08-13T10:24:17.031" v="10" actId="6264"/>
          <ac:spMkLst>
            <pc:docMk/>
            <pc:sldMk cId="2944035358" sldId="352"/>
            <ac:spMk id="5" creationId="{4504EC60-F9A1-428C-ACA3-B13B610C4152}"/>
          </ac:spMkLst>
        </pc:spChg>
      </pc:sldChg>
      <pc:sldChg chg="addSp delSp modSp mod">
        <pc:chgData name="Sanya Bhargava" userId="48a5be65-531b-49a3-a91c-731fdeca1a05" providerId="ADAL" clId="{F38600B3-66A8-4AC5-AECA-51925BB10C19}" dt="2021-08-13T11:04:52.601" v="1826" actId="1035"/>
        <pc:sldMkLst>
          <pc:docMk/>
          <pc:sldMk cId="39043425" sldId="353"/>
        </pc:sldMkLst>
        <pc:spChg chg="add del mod">
          <ac:chgData name="Sanya Bhargava" userId="48a5be65-531b-49a3-a91c-731fdeca1a05" providerId="ADAL" clId="{F38600B3-66A8-4AC5-AECA-51925BB10C19}" dt="2021-08-13T10:38:16.934" v="186" actId="478"/>
          <ac:spMkLst>
            <pc:docMk/>
            <pc:sldMk cId="39043425" sldId="353"/>
            <ac:spMk id="3" creationId="{1C1B6F3B-51C1-4FEE-BDEA-C65F20B500A4}"/>
          </ac:spMkLst>
        </pc:spChg>
        <pc:spChg chg="mod">
          <ac:chgData name="Sanya Bhargava" userId="48a5be65-531b-49a3-a91c-731fdeca1a05" providerId="ADAL" clId="{F38600B3-66A8-4AC5-AECA-51925BB10C19}" dt="2021-08-13T10:51:44.089" v="944" actId="20577"/>
          <ac:spMkLst>
            <pc:docMk/>
            <pc:sldMk cId="39043425" sldId="353"/>
            <ac:spMk id="4" creationId="{D14A3610-00D8-4CA3-95DD-1A8D4B84BF01}"/>
          </ac:spMkLst>
        </pc:spChg>
        <pc:spChg chg="add del">
          <ac:chgData name="Sanya Bhargava" userId="48a5be65-531b-49a3-a91c-731fdeca1a05" providerId="ADAL" clId="{F38600B3-66A8-4AC5-AECA-51925BB10C19}" dt="2021-08-13T10:39:19.782" v="201" actId="478"/>
          <ac:spMkLst>
            <pc:docMk/>
            <pc:sldMk cId="39043425" sldId="353"/>
            <ac:spMk id="5" creationId="{5C7925D3-F1C2-4860-9444-B3C7E9EE249C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7" creationId="{8C93DCB7-9FAA-4B8E-8B57-FEB453D19EB9}"/>
          </ac:spMkLst>
        </pc:spChg>
        <pc:spChg chg="add del mod">
          <ac:chgData name="Sanya Bhargava" userId="48a5be65-531b-49a3-a91c-731fdeca1a05" providerId="ADAL" clId="{F38600B3-66A8-4AC5-AECA-51925BB10C19}" dt="2021-08-13T10:39:17.446" v="200" actId="478"/>
          <ac:spMkLst>
            <pc:docMk/>
            <pc:sldMk cId="39043425" sldId="353"/>
            <ac:spMk id="8" creationId="{0AAC272E-042B-4684-A16E-17434F6E1E5E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9" creationId="{6D73B1E8-A288-4622-99DF-0BCE4A8736A3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0" creationId="{08A8C631-BF52-4086-AE2E-C210E2FAA8B2}"/>
          </ac:spMkLst>
        </pc:spChg>
        <pc:spChg chg="add del mod">
          <ac:chgData name="Sanya Bhargava" userId="48a5be65-531b-49a3-a91c-731fdeca1a05" providerId="ADAL" clId="{F38600B3-66A8-4AC5-AECA-51925BB10C19}" dt="2021-08-13T10:39:31.129" v="203"/>
          <ac:spMkLst>
            <pc:docMk/>
            <pc:sldMk cId="39043425" sldId="353"/>
            <ac:spMk id="11" creationId="{EC4D5941-A8F5-469C-AB78-93136ED5D196}"/>
          </ac:spMkLst>
        </pc:spChg>
        <pc:spChg chg="add del mod">
          <ac:chgData name="Sanya Bhargava" userId="48a5be65-531b-49a3-a91c-731fdeca1a05" providerId="ADAL" clId="{F38600B3-66A8-4AC5-AECA-51925BB10C19}" dt="2021-08-13T10:39:31.129" v="203"/>
          <ac:spMkLst>
            <pc:docMk/>
            <pc:sldMk cId="39043425" sldId="353"/>
            <ac:spMk id="12" creationId="{6DEBA05B-203D-4175-B4CD-7E122D3A3ACB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2" creationId="{E32000C6-82AF-4002-9BDB-F21A5C437C79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3" creationId="{6843A905-D13C-4621-A591-B3CF55A5B22A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4" creationId="{9CFD048E-6AA0-4A99-B947-1486CB31A0C3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5" creationId="{994FE7CC-975C-4B78-B417-E108BBC7D17B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6" creationId="{45675FAD-3402-4D53-BF95-B79B2BBBB8F8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7" creationId="{7023298F-7B23-4011-8357-B52CF1ACEAC3}"/>
          </ac:spMkLst>
        </pc:spChg>
        <pc:spChg chg="add mod topLvl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18" creationId="{2BB1BDCC-2641-4C50-BC38-00B2FC97E1C0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48" creationId="{6314B205-4042-454C-98B5-DDA5EBF44B40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49" creationId="{AC7FFCAB-583D-4604-93AF-7C022766EEDA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0" creationId="{8FDA82AD-657E-49E8-B710-8EEFC7BCD439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1" creationId="{C8DA91F6-B46D-4CDC-8C78-8FB9BD4CE30A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2" creationId="{C392BC98-CFB7-461D-B2B4-C30B5C7DFFCB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3" creationId="{94AED19B-243C-4E7B-AE36-F8AEE10D1C00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5" creationId="{4B9AD100-F68D-4228-A20F-2CF94E4521F8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7" creationId="{77956410-AF0D-4FB6-BB89-FDA49F5D73F8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59" creationId="{B09811B8-4466-4145-9167-F05462E3FF8A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1" creationId="{629EE3DA-FF6C-4BA1-8298-3FC06A301D83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3" creationId="{A19A4FE9-E09E-46BD-B240-A25272D1729B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5" creationId="{54E0DF63-0A02-4EFE-A6A2-34298A2E8175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6" creationId="{04792F5E-7443-4692-962C-BB907B08A7B5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7" creationId="{A35678E4-0E75-4AE7-B28A-431BEFFF3CA4}"/>
          </ac:spMkLst>
        </pc:spChg>
        <pc:spChg chg="add mod">
          <ac:chgData name="Sanya Bhargava" userId="48a5be65-531b-49a3-a91c-731fdeca1a05" providerId="ADAL" clId="{F38600B3-66A8-4AC5-AECA-51925BB10C19}" dt="2021-08-13T11:04:35.434" v="1805" actId="164"/>
          <ac:spMkLst>
            <pc:docMk/>
            <pc:sldMk cId="39043425" sldId="353"/>
            <ac:spMk id="68" creationId="{DB8E3D07-6E34-49B6-8CB2-400B67E591A6}"/>
          </ac:spMkLst>
        </pc:spChg>
        <pc:grpChg chg="add del mod">
          <ac:chgData name="Sanya Bhargava" userId="48a5be65-531b-49a3-a91c-731fdeca1a05" providerId="ADAL" clId="{F38600B3-66A8-4AC5-AECA-51925BB10C19}" dt="2021-08-13T10:40:44.858" v="401" actId="165"/>
          <ac:grpSpMkLst>
            <pc:docMk/>
            <pc:sldMk cId="39043425" sldId="353"/>
            <ac:grpSpMk id="19" creationId="{01C4496C-9239-4FB8-BFDA-CB04CD1631A5}"/>
          </ac:grpSpMkLst>
        </pc:grpChg>
        <pc:grpChg chg="add del mod">
          <ac:chgData name="Sanya Bhargava" userId="48a5be65-531b-49a3-a91c-731fdeca1a05" providerId="ADAL" clId="{F38600B3-66A8-4AC5-AECA-51925BB10C19}" dt="2021-08-13T10:40:51.405" v="403" actId="165"/>
          <ac:grpSpMkLst>
            <pc:docMk/>
            <pc:sldMk cId="39043425" sldId="353"/>
            <ac:grpSpMk id="20" creationId="{3EEB5A35-69B9-4CCC-B296-CB23416C17AE}"/>
          </ac:grpSpMkLst>
        </pc:grpChg>
        <pc:grpChg chg="add del mod">
          <ac:chgData name="Sanya Bhargava" userId="48a5be65-531b-49a3-a91c-731fdeca1a05" providerId="ADAL" clId="{F38600B3-66A8-4AC5-AECA-51925BB10C19}" dt="2021-08-13T10:40:48.238" v="402" actId="165"/>
          <ac:grpSpMkLst>
            <pc:docMk/>
            <pc:sldMk cId="39043425" sldId="353"/>
            <ac:grpSpMk id="21" creationId="{87A80876-CC06-4FBA-B3A6-61DB7CCC8FC5}"/>
          </ac:grpSpMkLst>
        </pc:grpChg>
        <pc:grpChg chg="add mod">
          <ac:chgData name="Sanya Bhargava" userId="48a5be65-531b-49a3-a91c-731fdeca1a05" providerId="ADAL" clId="{F38600B3-66A8-4AC5-AECA-51925BB10C19}" dt="2021-08-13T11:04:52.601" v="1826" actId="1035"/>
          <ac:grpSpMkLst>
            <pc:docMk/>
            <pc:sldMk cId="39043425" sldId="353"/>
            <ac:grpSpMk id="27" creationId="{AC60B2CA-FDCC-4F94-9E92-624B026E6093}"/>
          </ac:grpSpMkLst>
        </pc:grpChg>
        <pc:grpChg chg="add del mod">
          <ac:chgData name="Sanya Bhargava" userId="48a5be65-531b-49a3-a91c-731fdeca1a05" providerId="ADAL" clId="{F38600B3-66A8-4AC5-AECA-51925BB10C19}" dt="2021-08-13T10:52:11.522" v="973" actId="165"/>
          <ac:grpSpMkLst>
            <pc:docMk/>
            <pc:sldMk cId="39043425" sldId="353"/>
            <ac:grpSpMk id="47" creationId="{8AC34BF9-0076-4C55-8E44-6DF5C8B34ECE}"/>
          </ac:grpSpMkLst>
        </pc:grpChg>
        <pc:picChg chg="del">
          <ac:chgData name="Sanya Bhargava" userId="48a5be65-531b-49a3-a91c-731fdeca1a05" providerId="ADAL" clId="{F38600B3-66A8-4AC5-AECA-51925BB10C19}" dt="2021-08-13T10:38:14.150" v="185" actId="478"/>
          <ac:picMkLst>
            <pc:docMk/>
            <pc:sldMk cId="39043425" sldId="353"/>
            <ac:picMk id="6" creationId="{7BEAE6E6-7E57-48B2-9C5A-F6C7DA8E9D92}"/>
          </ac:picMkLst>
        </pc:pic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23" creationId="{0DC05829-888C-4BEE-AE60-20B3A8F2DAA5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25" creationId="{C2977879-7368-425C-9E4A-E6507F76C755}"/>
          </ac:cxnSpMkLst>
        </pc:cxnChg>
        <pc:cxnChg chg="add del mod">
          <ac:chgData name="Sanya Bhargava" userId="48a5be65-531b-49a3-a91c-731fdeca1a05" providerId="ADAL" clId="{F38600B3-66A8-4AC5-AECA-51925BB10C19}" dt="2021-08-13T10:42:00.742" v="410" actId="478"/>
          <ac:cxnSpMkLst>
            <pc:docMk/>
            <pc:sldMk cId="39043425" sldId="353"/>
            <ac:cxnSpMk id="27" creationId="{28646683-C042-410E-A966-AE3E5867248C}"/>
          </ac:cxnSpMkLst>
        </pc:cxnChg>
        <pc:cxnChg chg="add del">
          <ac:chgData name="Sanya Bhargava" userId="48a5be65-531b-49a3-a91c-731fdeca1a05" providerId="ADAL" clId="{F38600B3-66A8-4AC5-AECA-51925BB10C19}" dt="2021-08-13T10:42:11.186" v="412" actId="21"/>
          <ac:cxnSpMkLst>
            <pc:docMk/>
            <pc:sldMk cId="39043425" sldId="353"/>
            <ac:cxnSpMk id="31" creationId="{4833DB41-6771-47DA-8DB7-7CC3FA844E6F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33" creationId="{653E036B-351A-45AD-AFDB-12DB65CC17EB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35" creationId="{A6AE9B4A-9EA7-4283-9859-F63679BD2D21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37" creationId="{9F8005A4-5AB0-4F30-B4D2-3AECC47D9759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0" creationId="{C08B4FE7-8B82-4ED1-A80C-3D5583534C10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1" creationId="{1E326DD4-AD9B-44FC-A559-D35802144760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2" creationId="{4D260DEA-BB2D-4302-9E7F-0FB94863CA3C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3" creationId="{0F2B6517-4AC5-4E16-B485-BD1CA5595699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4" creationId="{6B49907B-7DE3-43C5-BEB7-723EB36964AD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5" creationId="{D543E9B7-01DC-4EFA-871D-4E7C7977F880}"/>
          </ac:cxnSpMkLst>
        </pc:cxnChg>
        <pc:cxnChg chg="add mod topLvl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46" creationId="{8D51B414-BD41-4665-9233-29CB4A835329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54" creationId="{4AD0F655-5F9A-4BFB-88A0-F00BA247A8E2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56" creationId="{1E2C81D3-4438-42A0-BB20-E19278C09A29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58" creationId="{C10286A8-1511-4C93-B567-95195111A9BC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60" creationId="{A3098477-4641-411F-AC50-C39C7C9CCC52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62" creationId="{049DC23C-FA18-4903-8194-05EF67BC2F1E}"/>
          </ac:cxnSpMkLst>
        </pc:cxnChg>
        <pc:cxnChg chg="add mod">
          <ac:chgData name="Sanya Bhargava" userId="48a5be65-531b-49a3-a91c-731fdeca1a05" providerId="ADAL" clId="{F38600B3-66A8-4AC5-AECA-51925BB10C19}" dt="2021-08-13T11:04:35.434" v="1805" actId="164"/>
          <ac:cxnSpMkLst>
            <pc:docMk/>
            <pc:sldMk cId="39043425" sldId="353"/>
            <ac:cxnSpMk id="64" creationId="{DFDB5439-D7D9-4A59-AAA2-D8138EF3DA51}"/>
          </ac:cxnSpMkLst>
        </pc:cxnChg>
      </pc:sldChg>
      <pc:sldChg chg="addSp modSp mod">
        <pc:chgData name="Sanya Bhargava" userId="48a5be65-531b-49a3-a91c-731fdeca1a05" providerId="ADAL" clId="{F38600B3-66A8-4AC5-AECA-51925BB10C19}" dt="2021-08-13T10:25:48.351" v="33" actId="12788"/>
        <pc:sldMkLst>
          <pc:docMk/>
          <pc:sldMk cId="3086949075" sldId="361"/>
        </pc:sldMkLst>
        <pc:spChg chg="add mod ord">
          <ac:chgData name="Sanya Bhargava" userId="48a5be65-531b-49a3-a91c-731fdeca1a05" providerId="ADAL" clId="{F38600B3-66A8-4AC5-AECA-51925BB10C19}" dt="2021-08-13T10:25:48.351" v="33" actId="12788"/>
          <ac:spMkLst>
            <pc:docMk/>
            <pc:sldMk cId="3086949075" sldId="361"/>
            <ac:spMk id="2" creationId="{98E9CE87-92E7-461F-9BFF-02A23DB08B25}"/>
          </ac:spMkLst>
        </pc:spChg>
        <pc:spChg chg="mod">
          <ac:chgData name="Sanya Bhargava" userId="48a5be65-531b-49a3-a91c-731fdeca1a05" providerId="ADAL" clId="{F38600B3-66A8-4AC5-AECA-51925BB10C19}" dt="2021-08-13T10:25:01.444" v="24" actId="20577"/>
          <ac:spMkLst>
            <pc:docMk/>
            <pc:sldMk cId="3086949075" sldId="361"/>
            <ac:spMk id="7" creationId="{E29A34CC-7A3E-4DA0-A784-E307FEE72F02}"/>
          </ac:spMkLst>
        </pc:spChg>
        <pc:picChg chg="mod modCrop">
          <ac:chgData name="Sanya Bhargava" userId="48a5be65-531b-49a3-a91c-731fdeca1a05" providerId="ADAL" clId="{F38600B3-66A8-4AC5-AECA-51925BB10C19}" dt="2021-08-13T10:25:48.351" v="33" actId="12788"/>
          <ac:picMkLst>
            <pc:docMk/>
            <pc:sldMk cId="3086949075" sldId="361"/>
            <ac:picMk id="3" creationId="{9E09C0EB-E2CE-4B8D-96F4-BAE1F249B43B}"/>
          </ac:picMkLst>
        </pc:picChg>
      </pc:sldChg>
      <pc:sldChg chg="addSp modSp mod">
        <pc:chgData name="Sanya Bhargava" userId="48a5be65-531b-49a3-a91c-731fdeca1a05" providerId="ADAL" clId="{F38600B3-66A8-4AC5-AECA-51925BB10C19}" dt="2021-08-13T10:31:41.902" v="115" actId="12789"/>
        <pc:sldMkLst>
          <pc:docMk/>
          <pc:sldMk cId="1502879686" sldId="364"/>
        </pc:sldMkLst>
        <pc:spChg chg="add mod ord">
          <ac:chgData name="Sanya Bhargava" userId="48a5be65-531b-49a3-a91c-731fdeca1a05" providerId="ADAL" clId="{F38600B3-66A8-4AC5-AECA-51925BB10C19}" dt="2021-08-13T10:31:38.422" v="114" actId="164"/>
          <ac:spMkLst>
            <pc:docMk/>
            <pc:sldMk cId="1502879686" sldId="364"/>
            <ac:spMk id="4" creationId="{9D34EB3E-C862-4FBA-9327-40FB838673E5}"/>
          </ac:spMkLst>
        </pc:spChg>
        <pc:spChg chg="add mod">
          <ac:chgData name="Sanya Bhargava" userId="48a5be65-531b-49a3-a91c-731fdeca1a05" providerId="ADAL" clId="{F38600B3-66A8-4AC5-AECA-51925BB10C19}" dt="2021-08-13T10:31:38.422" v="114" actId="164"/>
          <ac:spMkLst>
            <pc:docMk/>
            <pc:sldMk cId="1502879686" sldId="364"/>
            <ac:spMk id="6" creationId="{ECCDD28D-6DF7-4485-B4D2-8CDD89BD928E}"/>
          </ac:spMkLst>
        </pc:spChg>
        <pc:grpChg chg="add mod">
          <ac:chgData name="Sanya Bhargava" userId="48a5be65-531b-49a3-a91c-731fdeca1a05" providerId="ADAL" clId="{F38600B3-66A8-4AC5-AECA-51925BB10C19}" dt="2021-08-13T10:31:41.902" v="115" actId="12789"/>
          <ac:grpSpMkLst>
            <pc:docMk/>
            <pc:sldMk cId="1502879686" sldId="364"/>
            <ac:grpSpMk id="7" creationId="{689A97F3-F301-491E-85F2-775340CBA546}"/>
          </ac:grpSpMkLst>
        </pc:grpChg>
        <pc:picChg chg="mod modCrop">
          <ac:chgData name="Sanya Bhargava" userId="48a5be65-531b-49a3-a91c-731fdeca1a05" providerId="ADAL" clId="{F38600B3-66A8-4AC5-AECA-51925BB10C19}" dt="2021-08-13T10:31:38.422" v="114" actId="164"/>
          <ac:picMkLst>
            <pc:docMk/>
            <pc:sldMk cId="1502879686" sldId="364"/>
            <ac:picMk id="3" creationId="{EEC6ECAB-D5A5-4ACD-8917-78CAB0FF290E}"/>
          </ac:picMkLst>
        </pc:picChg>
      </pc:sldChg>
      <pc:sldChg chg="modSp mod">
        <pc:chgData name="Sanya Bhargava" userId="48a5be65-531b-49a3-a91c-731fdeca1a05" providerId="ADAL" clId="{F38600B3-66A8-4AC5-AECA-51925BB10C19}" dt="2021-08-13T11:09:30.995" v="1827" actId="465"/>
        <pc:sldMkLst>
          <pc:docMk/>
          <pc:sldMk cId="2713113037" sldId="366"/>
        </pc:sldMkLst>
        <pc:spChg chg="mod">
          <ac:chgData name="Sanya Bhargava" userId="48a5be65-531b-49a3-a91c-731fdeca1a05" providerId="ADAL" clId="{F38600B3-66A8-4AC5-AECA-51925BB10C19}" dt="2021-08-13T10:29:59.525" v="85" actId="552"/>
          <ac:spMkLst>
            <pc:docMk/>
            <pc:sldMk cId="2713113037" sldId="366"/>
            <ac:spMk id="6" creationId="{FDB801B7-52EE-4DF7-9238-99C1373127F8}"/>
          </ac:spMkLst>
        </pc:spChg>
        <pc:spChg chg="mod">
          <ac:chgData name="Sanya Bhargava" userId="48a5be65-531b-49a3-a91c-731fdeca1a05" providerId="ADAL" clId="{F38600B3-66A8-4AC5-AECA-51925BB10C19}" dt="2021-08-13T11:09:30.995" v="1827" actId="465"/>
          <ac:spMkLst>
            <pc:docMk/>
            <pc:sldMk cId="2713113037" sldId="366"/>
            <ac:spMk id="7" creationId="{71470986-302A-4E48-8B7D-53FCD6EE05AB}"/>
          </ac:spMkLst>
        </pc:spChg>
        <pc:picChg chg="mod">
          <ac:chgData name="Sanya Bhargava" userId="48a5be65-531b-49a3-a91c-731fdeca1a05" providerId="ADAL" clId="{F38600B3-66A8-4AC5-AECA-51925BB10C19}" dt="2021-08-13T10:29:59.525" v="85" actId="552"/>
          <ac:picMkLst>
            <pc:docMk/>
            <pc:sldMk cId="2713113037" sldId="366"/>
            <ac:picMk id="2" creationId="{0418E5A1-DB81-40A0-9C0E-C4DE4EBB11B9}"/>
          </ac:picMkLst>
        </pc:picChg>
        <pc:picChg chg="mod">
          <ac:chgData name="Sanya Bhargava" userId="48a5be65-531b-49a3-a91c-731fdeca1a05" providerId="ADAL" clId="{F38600B3-66A8-4AC5-AECA-51925BB10C19}" dt="2021-08-13T11:09:30.995" v="1827" actId="465"/>
          <ac:picMkLst>
            <pc:docMk/>
            <pc:sldMk cId="2713113037" sldId="366"/>
            <ac:picMk id="3" creationId="{C1EF3473-1495-42AB-8D0D-D3536F2A3C6B}"/>
          </ac:picMkLst>
        </pc:picChg>
      </pc:sldChg>
      <pc:sldChg chg="addSp modSp mod">
        <pc:chgData name="Sanya Bhargava" userId="48a5be65-531b-49a3-a91c-731fdeca1a05" providerId="ADAL" clId="{F38600B3-66A8-4AC5-AECA-51925BB10C19}" dt="2021-08-13T10:29:18.582" v="76" actId="1582"/>
        <pc:sldMkLst>
          <pc:docMk/>
          <pc:sldMk cId="3384353690" sldId="367"/>
        </pc:sldMkLst>
        <pc:spChg chg="mod">
          <ac:chgData name="Sanya Bhargava" userId="48a5be65-531b-49a3-a91c-731fdeca1a05" providerId="ADAL" clId="{F38600B3-66A8-4AC5-AECA-51925BB10C19}" dt="2021-08-13T10:29:18.582" v="76" actId="1582"/>
          <ac:spMkLst>
            <pc:docMk/>
            <pc:sldMk cId="3384353690" sldId="367"/>
            <ac:spMk id="7" creationId="{ABD23F05-6D72-4530-9F00-440C29E2D803}"/>
          </ac:spMkLst>
        </pc:spChg>
        <pc:spChg chg="add mod ord">
          <ac:chgData name="Sanya Bhargava" userId="48a5be65-531b-49a3-a91c-731fdeca1a05" providerId="ADAL" clId="{F38600B3-66A8-4AC5-AECA-51925BB10C19}" dt="2021-08-13T10:29:08.117" v="74" actId="167"/>
          <ac:spMkLst>
            <pc:docMk/>
            <pc:sldMk cId="3384353690" sldId="367"/>
            <ac:spMk id="8" creationId="{0C5B9F25-A57F-4429-94D0-AF6AFDDD435A}"/>
          </ac:spMkLst>
        </pc:spChg>
      </pc:sldChg>
      <pc:sldChg chg="addSp modSp mod">
        <pc:chgData name="Sanya Bhargava" userId="48a5be65-531b-49a3-a91c-731fdeca1a05" providerId="ADAL" clId="{F38600B3-66A8-4AC5-AECA-51925BB10C19}" dt="2021-08-13T10:28:30.218" v="72" actId="14100"/>
        <pc:sldMkLst>
          <pc:docMk/>
          <pc:sldMk cId="298399635" sldId="368"/>
        </pc:sldMkLst>
        <pc:spChg chg="add mod ord">
          <ac:chgData name="Sanya Bhargava" userId="48a5be65-531b-49a3-a91c-731fdeca1a05" providerId="ADAL" clId="{F38600B3-66A8-4AC5-AECA-51925BB10C19}" dt="2021-08-13T10:27:24.380" v="47" actId="167"/>
          <ac:spMkLst>
            <pc:docMk/>
            <pc:sldMk cId="298399635" sldId="368"/>
            <ac:spMk id="3" creationId="{6B03EEFD-FBD0-4D66-9686-B30C2833885B}"/>
          </ac:spMkLst>
        </pc:spChg>
        <pc:spChg chg="mod">
          <ac:chgData name="Sanya Bhargava" userId="48a5be65-531b-49a3-a91c-731fdeca1a05" providerId="ADAL" clId="{F38600B3-66A8-4AC5-AECA-51925BB10C19}" dt="2021-08-13T10:28:26.139" v="71" actId="14100"/>
          <ac:spMkLst>
            <pc:docMk/>
            <pc:sldMk cId="298399635" sldId="368"/>
            <ac:spMk id="7" creationId="{ABD23F05-6D72-4530-9F00-440C29E2D803}"/>
          </ac:spMkLst>
        </pc:spChg>
        <pc:spChg chg="mod">
          <ac:chgData name="Sanya Bhargava" userId="48a5be65-531b-49a3-a91c-731fdeca1a05" providerId="ADAL" clId="{F38600B3-66A8-4AC5-AECA-51925BB10C19}" dt="2021-08-13T10:28:30.218" v="72" actId="14100"/>
          <ac:spMkLst>
            <pc:docMk/>
            <pc:sldMk cId="298399635" sldId="368"/>
            <ac:spMk id="8" creationId="{2F0413FE-EA26-4AE7-A9E9-49C7D81AEED7}"/>
          </ac:spMkLst>
        </pc:spChg>
        <pc:spChg chg="mod">
          <ac:chgData name="Sanya Bhargava" userId="48a5be65-531b-49a3-a91c-731fdeca1a05" providerId="ADAL" clId="{F38600B3-66A8-4AC5-AECA-51925BB10C19}" dt="2021-08-13T10:28:09.927" v="68" actId="1582"/>
          <ac:spMkLst>
            <pc:docMk/>
            <pc:sldMk cId="298399635" sldId="368"/>
            <ac:spMk id="9" creationId="{A5DC1E90-8D2D-4154-98AC-635E211ABBCE}"/>
          </ac:spMkLst>
        </pc:spChg>
        <pc:spChg chg="mod">
          <ac:chgData name="Sanya Bhargava" userId="48a5be65-531b-49a3-a91c-731fdeca1a05" providerId="ADAL" clId="{F38600B3-66A8-4AC5-AECA-51925BB10C19}" dt="2021-08-13T10:28:18.836" v="70" actId="1036"/>
          <ac:spMkLst>
            <pc:docMk/>
            <pc:sldMk cId="298399635" sldId="368"/>
            <ac:spMk id="10" creationId="{B961C205-E4FC-4695-8DEC-5B13BA521BC8}"/>
          </ac:spMkLst>
        </pc:spChg>
        <pc:picChg chg="mod modCrop">
          <ac:chgData name="Sanya Bhargava" userId="48a5be65-531b-49a3-a91c-731fdeca1a05" providerId="ADAL" clId="{F38600B3-66A8-4AC5-AECA-51925BB10C19}" dt="2021-08-13T10:27:51.871" v="66" actId="1038"/>
          <ac:picMkLst>
            <pc:docMk/>
            <pc:sldMk cId="298399635" sldId="368"/>
            <ac:picMk id="11" creationId="{724FDC8A-76A3-4493-86C1-1B36A7824650}"/>
          </ac:picMkLst>
        </pc:picChg>
      </pc:sldChg>
      <pc:sldChg chg="addSp delSp modSp mod chgLayout">
        <pc:chgData name="Sanya Bhargava" userId="48a5be65-531b-49a3-a91c-731fdeca1a05" providerId="ADAL" clId="{F38600B3-66A8-4AC5-AECA-51925BB10C19}" dt="2021-08-13T10:32:08.944" v="119" actId="6264"/>
        <pc:sldMkLst>
          <pc:docMk/>
          <pc:sldMk cId="126799224" sldId="370"/>
        </pc:sldMkLst>
        <pc:spChg chg="add del mod">
          <ac:chgData name="Sanya Bhargava" userId="48a5be65-531b-49a3-a91c-731fdeca1a05" providerId="ADAL" clId="{F38600B3-66A8-4AC5-AECA-51925BB10C19}" dt="2021-08-13T10:32:08.944" v="119" actId="6264"/>
          <ac:spMkLst>
            <pc:docMk/>
            <pc:sldMk cId="126799224" sldId="370"/>
            <ac:spMk id="2" creationId="{C67F6213-CF4B-4020-8A0F-BF2962791513}"/>
          </ac:spMkLst>
        </pc:spChg>
        <pc:spChg chg="mod ord">
          <ac:chgData name="Sanya Bhargava" userId="48a5be65-531b-49a3-a91c-731fdeca1a05" providerId="ADAL" clId="{F38600B3-66A8-4AC5-AECA-51925BB10C19}" dt="2021-08-13T10:32:08.944" v="119" actId="6264"/>
          <ac:spMkLst>
            <pc:docMk/>
            <pc:sldMk cId="126799224" sldId="370"/>
            <ac:spMk id="4" creationId="{EC23B3B8-FC86-419B-9489-05EC74990E1E}"/>
          </ac:spMkLst>
        </pc:spChg>
        <pc:spChg chg="mod ord">
          <ac:chgData name="Sanya Bhargava" userId="48a5be65-531b-49a3-a91c-731fdeca1a05" providerId="ADAL" clId="{F38600B3-66A8-4AC5-AECA-51925BB10C19}" dt="2021-08-13T10:32:08.944" v="119" actId="6264"/>
          <ac:spMkLst>
            <pc:docMk/>
            <pc:sldMk cId="126799224" sldId="370"/>
            <ac:spMk id="5" creationId="{4504EC60-F9A1-428C-ACA3-B13B610C4152}"/>
          </ac:spMkLst>
        </pc:spChg>
        <pc:spChg chg="add del mod">
          <ac:chgData name="Sanya Bhargava" userId="48a5be65-531b-49a3-a91c-731fdeca1a05" providerId="ADAL" clId="{F38600B3-66A8-4AC5-AECA-51925BB10C19}" dt="2021-08-13T10:32:08.944" v="119" actId="6264"/>
          <ac:spMkLst>
            <pc:docMk/>
            <pc:sldMk cId="126799224" sldId="370"/>
            <ac:spMk id="6" creationId="{FD962793-C80D-49EC-91E6-7C78C3DF54A3}"/>
          </ac:spMkLst>
        </pc:spChg>
        <pc:picChg chg="mod">
          <ac:chgData name="Sanya Bhargava" userId="48a5be65-531b-49a3-a91c-731fdeca1a05" providerId="ADAL" clId="{F38600B3-66A8-4AC5-AECA-51925BB10C19}" dt="2021-08-13T10:32:02.645" v="118" actId="1076"/>
          <ac:picMkLst>
            <pc:docMk/>
            <pc:sldMk cId="126799224" sldId="370"/>
            <ac:picMk id="3" creationId="{AC37719C-DC8F-4B8F-95BA-5D0E3439A857}"/>
          </ac:picMkLst>
        </pc:picChg>
      </pc:sldChg>
      <pc:sldChg chg="addSp modSp mod">
        <pc:chgData name="Sanya Bhargava" userId="48a5be65-531b-49a3-a91c-731fdeca1a05" providerId="ADAL" clId="{F38600B3-66A8-4AC5-AECA-51925BB10C19}" dt="2021-08-13T10:26:32.302" v="41" actId="12789"/>
        <pc:sldMkLst>
          <pc:docMk/>
          <pc:sldMk cId="750126762" sldId="371"/>
        </pc:sldMkLst>
        <pc:spChg chg="add mod ord">
          <ac:chgData name="Sanya Bhargava" userId="48a5be65-531b-49a3-a91c-731fdeca1a05" providerId="ADAL" clId="{F38600B3-66A8-4AC5-AECA-51925BB10C19}" dt="2021-08-13T10:26:32.302" v="41" actId="12789"/>
          <ac:spMkLst>
            <pc:docMk/>
            <pc:sldMk cId="750126762" sldId="371"/>
            <ac:spMk id="2" creationId="{3954A1FC-D08C-46FB-AC5E-F7127908BA23}"/>
          </ac:spMkLst>
        </pc:spChg>
        <pc:picChg chg="mod">
          <ac:chgData name="Sanya Bhargava" userId="48a5be65-531b-49a3-a91c-731fdeca1a05" providerId="ADAL" clId="{F38600B3-66A8-4AC5-AECA-51925BB10C19}" dt="2021-08-13T10:26:32.302" v="41" actId="12789"/>
          <ac:picMkLst>
            <pc:docMk/>
            <pc:sldMk cId="750126762" sldId="371"/>
            <ac:picMk id="4" creationId="{65616661-4A9B-4BAA-ACC4-16A10D8F61C2}"/>
          </ac:picMkLst>
        </pc:picChg>
      </pc:sldChg>
      <pc:sldChg chg="addSp delSp modSp mod chgLayout">
        <pc:chgData name="Sanya Bhargava" userId="48a5be65-531b-49a3-a91c-731fdeca1a05" providerId="ADAL" clId="{F38600B3-66A8-4AC5-AECA-51925BB10C19}" dt="2021-08-13T10:32:12.855" v="120" actId="6264"/>
        <pc:sldMkLst>
          <pc:docMk/>
          <pc:sldMk cId="802985153" sldId="372"/>
        </pc:sldMkLst>
        <pc:spChg chg="add del mod">
          <ac:chgData name="Sanya Bhargava" userId="48a5be65-531b-49a3-a91c-731fdeca1a05" providerId="ADAL" clId="{F38600B3-66A8-4AC5-AECA-51925BB10C19}" dt="2021-08-13T10:32:12.855" v="120" actId="6264"/>
          <ac:spMkLst>
            <pc:docMk/>
            <pc:sldMk cId="802985153" sldId="372"/>
            <ac:spMk id="2" creationId="{5C09DD82-FEEE-44A3-9C89-A5B782256DE4}"/>
          </ac:spMkLst>
        </pc:spChg>
        <pc:spChg chg="add del mod">
          <ac:chgData name="Sanya Bhargava" userId="48a5be65-531b-49a3-a91c-731fdeca1a05" providerId="ADAL" clId="{F38600B3-66A8-4AC5-AECA-51925BB10C19}" dt="2021-08-13T10:32:12.855" v="120" actId="6264"/>
          <ac:spMkLst>
            <pc:docMk/>
            <pc:sldMk cId="802985153" sldId="372"/>
            <ac:spMk id="3" creationId="{15F8066D-8167-4D00-9359-B9D25463C594}"/>
          </ac:spMkLst>
        </pc:spChg>
        <pc:spChg chg="mod ord">
          <ac:chgData name="Sanya Bhargava" userId="48a5be65-531b-49a3-a91c-731fdeca1a05" providerId="ADAL" clId="{F38600B3-66A8-4AC5-AECA-51925BB10C19}" dt="2021-08-13T10:32:12.855" v="120" actId="6264"/>
          <ac:spMkLst>
            <pc:docMk/>
            <pc:sldMk cId="802985153" sldId="372"/>
            <ac:spMk id="4" creationId="{EC23B3B8-FC86-419B-9489-05EC74990E1E}"/>
          </ac:spMkLst>
        </pc:spChg>
        <pc:spChg chg="mod ord">
          <ac:chgData name="Sanya Bhargava" userId="48a5be65-531b-49a3-a91c-731fdeca1a05" providerId="ADAL" clId="{F38600B3-66A8-4AC5-AECA-51925BB10C19}" dt="2021-08-13T10:32:12.855" v="120" actId="6264"/>
          <ac:spMkLst>
            <pc:docMk/>
            <pc:sldMk cId="802985153" sldId="372"/>
            <ac:spMk id="5" creationId="{4504EC60-F9A1-428C-ACA3-B13B610C4152}"/>
          </ac:spMkLst>
        </pc:spChg>
      </pc:sldChg>
      <pc:sldChg chg="modSp mod">
        <pc:chgData name="Sanya Bhargava" userId="48a5be65-531b-49a3-a91c-731fdeca1a05" providerId="ADAL" clId="{F38600B3-66A8-4AC5-AECA-51925BB10C19}" dt="2021-08-13T10:32:52.942" v="126" actId="1076"/>
        <pc:sldMkLst>
          <pc:docMk/>
          <pc:sldMk cId="1848899828" sldId="373"/>
        </pc:sldMkLst>
        <pc:spChg chg="mod">
          <ac:chgData name="Sanya Bhargava" userId="48a5be65-531b-49a3-a91c-731fdeca1a05" providerId="ADAL" clId="{F38600B3-66A8-4AC5-AECA-51925BB10C19}" dt="2021-08-13T10:32:52.942" v="126" actId="1076"/>
          <ac:spMkLst>
            <pc:docMk/>
            <pc:sldMk cId="1848899828" sldId="373"/>
            <ac:spMk id="4" creationId="{47DE3AF5-30B9-4B45-B838-9658E8B85F26}"/>
          </ac:spMkLst>
        </pc:spChg>
        <pc:picChg chg="mod">
          <ac:chgData name="Sanya Bhargava" userId="48a5be65-531b-49a3-a91c-731fdeca1a05" providerId="ADAL" clId="{F38600B3-66A8-4AC5-AECA-51925BB10C19}" dt="2021-08-13T10:32:47.163" v="125" actId="1076"/>
          <ac:picMkLst>
            <pc:docMk/>
            <pc:sldMk cId="1848899828" sldId="373"/>
            <ac:picMk id="7" creationId="{E244F23D-40B7-4C0F-AC0A-EF0A456727E9}"/>
          </ac:picMkLst>
        </pc:picChg>
      </pc:sldChg>
      <pc:sldChg chg="addSp delSp modSp mod chgLayout">
        <pc:chgData name="Sanya Bhargava" userId="48a5be65-531b-49a3-a91c-731fdeca1a05" providerId="ADAL" clId="{F38600B3-66A8-4AC5-AECA-51925BB10C19}" dt="2021-08-13T10:37:26.779" v="184" actId="12"/>
        <pc:sldMkLst>
          <pc:docMk/>
          <pc:sldMk cId="1532192691" sldId="374"/>
        </pc:sldMkLst>
        <pc:spChg chg="add del mod">
          <ac:chgData name="Sanya Bhargava" userId="48a5be65-531b-49a3-a91c-731fdeca1a05" providerId="ADAL" clId="{F38600B3-66A8-4AC5-AECA-51925BB10C19}" dt="2021-08-13T10:33:07.490" v="128" actId="6264"/>
          <ac:spMkLst>
            <pc:docMk/>
            <pc:sldMk cId="1532192691" sldId="374"/>
            <ac:spMk id="2" creationId="{7BA8D0A8-B2F8-4341-ADFF-6811E1A62CF3}"/>
          </ac:spMkLst>
        </pc:spChg>
        <pc:spChg chg="mod ord">
          <ac:chgData name="Sanya Bhargava" userId="48a5be65-531b-49a3-a91c-731fdeca1a05" providerId="ADAL" clId="{F38600B3-66A8-4AC5-AECA-51925BB10C19}" dt="2021-08-13T10:37:17.030" v="183" actId="1035"/>
          <ac:spMkLst>
            <pc:docMk/>
            <pc:sldMk cId="1532192691" sldId="374"/>
            <ac:spMk id="3" creationId="{91220794-753F-4741-88F0-4CB54972CE34}"/>
          </ac:spMkLst>
        </pc:spChg>
        <pc:spChg chg="mod ord">
          <ac:chgData name="Sanya Bhargava" userId="48a5be65-531b-49a3-a91c-731fdeca1a05" providerId="ADAL" clId="{F38600B3-66A8-4AC5-AECA-51925BB10C19}" dt="2021-08-13T10:36:22.460" v="141" actId="6264"/>
          <ac:spMkLst>
            <pc:docMk/>
            <pc:sldMk cId="1532192691" sldId="374"/>
            <ac:spMk id="4" creationId="{177E8D42-BE26-41CD-8006-DD51BF15E7F3}"/>
          </ac:spMkLst>
        </pc:spChg>
        <pc:spChg chg="mod ord">
          <ac:chgData name="Sanya Bhargava" userId="48a5be65-531b-49a3-a91c-731fdeca1a05" providerId="ADAL" clId="{F38600B3-66A8-4AC5-AECA-51925BB10C19}" dt="2021-08-13T10:37:26.779" v="184" actId="12"/>
          <ac:spMkLst>
            <pc:docMk/>
            <pc:sldMk cId="1532192691" sldId="374"/>
            <ac:spMk id="5" creationId="{A3CCAC49-3E71-4284-B578-1602E7705656}"/>
          </ac:spMkLst>
        </pc:spChg>
        <pc:spChg chg="add del mod">
          <ac:chgData name="Sanya Bhargava" userId="48a5be65-531b-49a3-a91c-731fdeca1a05" providerId="ADAL" clId="{F38600B3-66A8-4AC5-AECA-51925BB10C19}" dt="2021-08-13T10:33:07.490" v="128" actId="6264"/>
          <ac:spMkLst>
            <pc:docMk/>
            <pc:sldMk cId="1532192691" sldId="374"/>
            <ac:spMk id="6" creationId="{C9617919-336B-45FA-B73E-0595D769C377}"/>
          </ac:spMkLst>
        </pc:spChg>
        <pc:spChg chg="add del mod">
          <ac:chgData name="Sanya Bhargava" userId="48a5be65-531b-49a3-a91c-731fdeca1a05" providerId="ADAL" clId="{F38600B3-66A8-4AC5-AECA-51925BB10C19}" dt="2021-08-13T10:33:07.490" v="128" actId="6264"/>
          <ac:spMkLst>
            <pc:docMk/>
            <pc:sldMk cId="1532192691" sldId="374"/>
            <ac:spMk id="7" creationId="{6C10AF08-2EEE-489F-ADC3-5CB1707E4CE7}"/>
          </ac:spMkLst>
        </pc:spChg>
        <pc:spChg chg="add del mod ord">
          <ac:chgData name="Sanya Bhargava" userId="48a5be65-531b-49a3-a91c-731fdeca1a05" providerId="ADAL" clId="{F38600B3-66A8-4AC5-AECA-51925BB10C19}" dt="2021-08-13T10:33:22.469" v="132" actId="478"/>
          <ac:spMkLst>
            <pc:docMk/>
            <pc:sldMk cId="1532192691" sldId="374"/>
            <ac:spMk id="8" creationId="{1CE18A1E-18AD-4CA2-A6A6-493D66C0F181}"/>
          </ac:spMkLst>
        </pc:spChg>
        <pc:spChg chg="add del mod">
          <ac:chgData name="Sanya Bhargava" userId="48a5be65-531b-49a3-a91c-731fdeca1a05" providerId="ADAL" clId="{F38600B3-66A8-4AC5-AECA-51925BB10C19}" dt="2021-08-13T10:36:22.460" v="141" actId="6264"/>
          <ac:spMkLst>
            <pc:docMk/>
            <pc:sldMk cId="1532192691" sldId="374"/>
            <ac:spMk id="9" creationId="{B80D7DAF-687B-47FA-BA8A-AFD247070F16}"/>
          </ac:spMkLst>
        </pc:spChg>
        <pc:spChg chg="add del mod">
          <ac:chgData name="Sanya Bhargava" userId="48a5be65-531b-49a3-a91c-731fdeca1a05" providerId="ADAL" clId="{F38600B3-66A8-4AC5-AECA-51925BB10C19}" dt="2021-08-13T10:36:22.460" v="141" actId="6264"/>
          <ac:spMkLst>
            <pc:docMk/>
            <pc:sldMk cId="1532192691" sldId="374"/>
            <ac:spMk id="10" creationId="{4A9177A0-5510-41FA-B98C-74FC5C7659EF}"/>
          </ac:spMkLst>
        </pc:spChg>
        <pc:spChg chg="add del mod">
          <ac:chgData name="Sanya Bhargava" userId="48a5be65-531b-49a3-a91c-731fdeca1a05" providerId="ADAL" clId="{F38600B3-66A8-4AC5-AECA-51925BB10C19}" dt="2021-08-13T10:36:22.460" v="141" actId="6264"/>
          <ac:spMkLst>
            <pc:docMk/>
            <pc:sldMk cId="1532192691" sldId="374"/>
            <ac:spMk id="11" creationId="{4917F168-16AB-4805-BFCD-485BB04A9033}"/>
          </ac:spMkLst>
        </pc:spChg>
        <pc:spChg chg="add del mod ord">
          <ac:chgData name="Sanya Bhargava" userId="48a5be65-531b-49a3-a91c-731fdeca1a05" providerId="ADAL" clId="{F38600B3-66A8-4AC5-AECA-51925BB10C19}" dt="2021-08-13T10:36:47.533" v="149" actId="931"/>
          <ac:spMkLst>
            <pc:docMk/>
            <pc:sldMk cId="1532192691" sldId="374"/>
            <ac:spMk id="12" creationId="{2BE5FD77-7639-45C0-A0B2-55177CA41ED7}"/>
          </ac:spMkLst>
        </pc:spChg>
        <pc:picChg chg="add mod modCrop">
          <ac:chgData name="Sanya Bhargava" userId="48a5be65-531b-49a3-a91c-731fdeca1a05" providerId="ADAL" clId="{F38600B3-66A8-4AC5-AECA-51925BB10C19}" dt="2021-08-13T10:37:10.070" v="154" actId="732"/>
          <ac:picMkLst>
            <pc:docMk/>
            <pc:sldMk cId="1532192691" sldId="374"/>
            <ac:picMk id="14" creationId="{AEF8CF06-E094-4480-BD55-E19E5E8D2A04}"/>
          </ac:picMkLst>
        </pc:picChg>
        <pc:picChg chg="del mod">
          <ac:chgData name="Sanya Bhargava" userId="48a5be65-531b-49a3-a91c-731fdeca1a05" providerId="ADAL" clId="{F38600B3-66A8-4AC5-AECA-51925BB10C19}" dt="2021-08-13T10:36:25.223" v="142" actId="478"/>
          <ac:picMkLst>
            <pc:docMk/>
            <pc:sldMk cId="1532192691" sldId="374"/>
            <ac:picMk id="16" creationId="{35F16B3C-DB11-4D47-ABD8-EDE13B08C95A}"/>
          </ac:picMkLst>
        </pc:picChg>
      </pc:sldChg>
    </pc:docChg>
  </pc:docChgLst>
  <pc:docChgLst>
    <pc:chgData name="Karen Jebakany" userId="S::karen.jebakany@in.niit.com::fbfc8d40-ef4b-4ad0-b81e-0cfba98b4af4" providerId="AD" clId="Web-{C3D2786B-5F8A-BC0D-5A64-4BA8CD8A54CF}"/>
    <pc:docChg chg="addSld delSld modSld sldOrd">
      <pc:chgData name="Karen Jebakany" userId="S::karen.jebakany@in.niit.com::fbfc8d40-ef4b-4ad0-b81e-0cfba98b4af4" providerId="AD" clId="Web-{C3D2786B-5F8A-BC0D-5A64-4BA8CD8A54CF}" dt="2021-08-09T06:41:57.819" v="168"/>
      <pc:docMkLst>
        <pc:docMk/>
      </pc:docMkLst>
      <pc:sldChg chg="modSp ord">
        <pc:chgData name="Karen Jebakany" userId="S::karen.jebakany@in.niit.com::fbfc8d40-ef4b-4ad0-b81e-0cfba98b4af4" providerId="AD" clId="Web-{C3D2786B-5F8A-BC0D-5A64-4BA8CD8A54CF}" dt="2021-08-09T06:28:10.243" v="34"/>
        <pc:sldMkLst>
          <pc:docMk/>
          <pc:sldMk cId="0" sldId="262"/>
        </pc:sldMkLst>
        <pc:spChg chg="mod">
          <ac:chgData name="Karen Jebakany" userId="S::karen.jebakany@in.niit.com::fbfc8d40-ef4b-4ad0-b81e-0cfba98b4af4" providerId="AD" clId="Web-{C3D2786B-5F8A-BC0D-5A64-4BA8CD8A54CF}" dt="2021-08-09T06:22:08.545" v="4" actId="20577"/>
          <ac:spMkLst>
            <pc:docMk/>
            <pc:sldMk cId="0" sldId="262"/>
            <ac:spMk id="216" creationId="{00000000-0000-0000-0000-000000000000}"/>
          </ac:spMkLst>
        </pc:spChg>
      </pc:sldChg>
      <pc:sldChg chg="del">
        <pc:chgData name="Karen Jebakany" userId="S::karen.jebakany@in.niit.com::fbfc8d40-ef4b-4ad0-b81e-0cfba98b4af4" providerId="AD" clId="Web-{C3D2786B-5F8A-BC0D-5A64-4BA8CD8A54CF}" dt="2021-08-09T06:41:47.302" v="150"/>
        <pc:sldMkLst>
          <pc:docMk/>
          <pc:sldMk cId="0" sldId="26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2"/>
        <pc:sldMkLst>
          <pc:docMk/>
          <pc:sldMk cId="0" sldId="264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8"/>
        <pc:sldMkLst>
          <pc:docMk/>
          <pc:sldMk cId="0" sldId="26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37"/>
        <pc:sldMkLst>
          <pc:docMk/>
          <pc:sldMk cId="2464606616" sldId="270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57"/>
        <pc:sldMkLst>
          <pc:docMk/>
          <pc:sldMk cId="1840113537" sldId="27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58"/>
        <pc:sldMkLst>
          <pc:docMk/>
          <pc:sldMk cId="3691632316" sldId="27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6"/>
        <pc:sldMkLst>
          <pc:docMk/>
          <pc:sldMk cId="973944337" sldId="279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5"/>
        <pc:sldMkLst>
          <pc:docMk/>
          <pc:sldMk cId="3553310614" sldId="280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2"/>
        <pc:sldMkLst>
          <pc:docMk/>
          <pc:sldMk cId="1871955709" sldId="281"/>
        </pc:sldMkLst>
      </pc:sldChg>
      <pc:sldChg chg="del">
        <pc:chgData name="Karen Jebakany" userId="S::karen.jebakany@in.niit.com::fbfc8d40-ef4b-4ad0-b81e-0cfba98b4af4" providerId="AD" clId="Web-{C3D2786B-5F8A-BC0D-5A64-4BA8CD8A54CF}" dt="2021-08-09T06:37:02" v="131"/>
        <pc:sldMkLst>
          <pc:docMk/>
          <pc:sldMk cId="2094540385" sldId="284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3"/>
        <pc:sldMkLst>
          <pc:docMk/>
          <pc:sldMk cId="2309285610" sldId="28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56" v="134"/>
        <pc:sldMkLst>
          <pc:docMk/>
          <pc:sldMk cId="2916447415" sldId="287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9"/>
        <pc:sldMkLst>
          <pc:docMk/>
          <pc:sldMk cId="2402362553" sldId="289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5"/>
        <pc:sldMkLst>
          <pc:docMk/>
          <pc:sldMk cId="2489492770" sldId="292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4"/>
        <pc:sldMkLst>
          <pc:docMk/>
          <pc:sldMk cId="144265788" sldId="29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43"/>
        <pc:sldMkLst>
          <pc:docMk/>
          <pc:sldMk cId="3669434786" sldId="294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42"/>
        <pc:sldMkLst>
          <pc:docMk/>
          <pc:sldMk cId="3802427427" sldId="29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41"/>
        <pc:sldMkLst>
          <pc:docMk/>
          <pc:sldMk cId="846156931" sldId="296"/>
        </pc:sldMkLst>
      </pc:sldChg>
      <pc:sldChg chg="del">
        <pc:chgData name="Karen Jebakany" userId="S::karen.jebakany@in.niit.com::fbfc8d40-ef4b-4ad0-b81e-0cfba98b4af4" providerId="AD" clId="Web-{C3D2786B-5F8A-BC0D-5A64-4BA8CD8A54CF}" dt="2021-08-09T06:27:13.395" v="22"/>
        <pc:sldMkLst>
          <pc:docMk/>
          <pc:sldMk cId="822916984" sldId="298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40"/>
        <pc:sldMkLst>
          <pc:docMk/>
          <pc:sldMk cId="3640569001" sldId="30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59"/>
        <pc:sldMkLst>
          <pc:docMk/>
          <pc:sldMk cId="3645326344" sldId="306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7"/>
        <pc:sldMkLst>
          <pc:docMk/>
          <pc:sldMk cId="2645570043" sldId="308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7"/>
        <pc:sldMkLst>
          <pc:docMk/>
          <pc:sldMk cId="3475178240" sldId="309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6"/>
        <pc:sldMkLst>
          <pc:docMk/>
          <pc:sldMk cId="1458806521" sldId="310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56" v="136"/>
        <pc:sldMkLst>
          <pc:docMk/>
          <pc:sldMk cId="3817425354" sldId="31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4"/>
        <pc:sldMkLst>
          <pc:docMk/>
          <pc:sldMk cId="4227059403" sldId="314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87" v="148"/>
        <pc:sldMkLst>
          <pc:docMk/>
          <pc:sldMk cId="2115930146" sldId="317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52.018" v="20"/>
        <pc:sldMkLst>
          <pc:docMk/>
          <pc:sldMk cId="2192483467" sldId="318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1"/>
        <pc:sldMkLst>
          <pc:docMk/>
          <pc:sldMk cId="4065775059" sldId="32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0"/>
        <pc:sldMkLst>
          <pc:docMk/>
          <pc:sldMk cId="446261986" sldId="324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57.819" v="163"/>
        <pc:sldMkLst>
          <pc:docMk/>
          <pc:sldMk cId="3192854877" sldId="325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3"/>
        <pc:sldMkLst>
          <pc:docMk/>
          <pc:sldMk cId="1893547" sldId="326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2"/>
        <pc:sldMkLst>
          <pc:docMk/>
          <pc:sldMk cId="2471925282" sldId="327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55.909" v="21"/>
        <pc:sldMkLst>
          <pc:docMk/>
          <pc:sldMk cId="1827573980" sldId="329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1"/>
        <pc:sldMkLst>
          <pc:docMk/>
          <pc:sldMk cId="3898682936" sldId="330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4"/>
        <pc:sldMkLst>
          <pc:docMk/>
          <pc:sldMk cId="3581208783" sldId="332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112" v="18"/>
        <pc:sldMkLst>
          <pc:docMk/>
          <pc:sldMk cId="1893943148" sldId="334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7"/>
        <pc:sldMkLst>
          <pc:docMk/>
          <pc:sldMk cId="696007325" sldId="336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6"/>
        <pc:sldMkLst>
          <pc:docMk/>
          <pc:sldMk cId="3888853627" sldId="337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5"/>
        <pc:sldMkLst>
          <pc:docMk/>
          <pc:sldMk cId="308612112" sldId="338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8.565" v="19"/>
        <pc:sldMkLst>
          <pc:docMk/>
          <pc:sldMk cId="3579960746" sldId="339"/>
        </pc:sldMkLst>
      </pc:sldChg>
      <pc:sldChg chg="del">
        <pc:chgData name="Karen Jebakany" userId="S::karen.jebakany@in.niit.com::fbfc8d40-ef4b-4ad0-b81e-0cfba98b4af4" providerId="AD" clId="Web-{C3D2786B-5F8A-BC0D-5A64-4BA8CD8A54CF}" dt="2021-08-09T06:27:15.208" v="23"/>
        <pc:sldMkLst>
          <pc:docMk/>
          <pc:sldMk cId="3220058149" sldId="340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1"/>
        <pc:sldMkLst>
          <pc:docMk/>
          <pc:sldMk cId="900918195" sldId="341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38"/>
        <pc:sldMkLst>
          <pc:docMk/>
          <pc:sldMk cId="3383239123" sldId="342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56" v="135"/>
        <pc:sldMkLst>
          <pc:docMk/>
          <pc:sldMk cId="3070336553" sldId="343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271" v="139"/>
        <pc:sldMkLst>
          <pc:docMk/>
          <pc:sldMk cId="2104609423" sldId="344"/>
        </pc:sldMkLst>
      </pc:sldChg>
      <pc:sldChg chg="del">
        <pc:chgData name="Karen Jebakany" userId="S::karen.jebakany@in.niit.com::fbfc8d40-ef4b-4ad0-b81e-0cfba98b4af4" providerId="AD" clId="Web-{C3D2786B-5F8A-BC0D-5A64-4BA8CD8A54CF}" dt="2021-08-09T06:26:43.096" v="14"/>
        <pc:sldMkLst>
          <pc:docMk/>
          <pc:sldMk cId="504463897" sldId="345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6"/>
        <pc:sldMkLst>
          <pc:docMk/>
          <pc:sldMk cId="1000699178" sldId="347"/>
        </pc:sldMkLst>
      </pc:sldChg>
      <pc:sldChg chg="del">
        <pc:chgData name="Karen Jebakany" userId="S::karen.jebakany@in.niit.com::fbfc8d40-ef4b-4ad0-b81e-0cfba98b4af4" providerId="AD" clId="Web-{C3D2786B-5F8A-BC0D-5A64-4BA8CD8A54CF}" dt="2021-08-09T06:41:47.302" v="155"/>
        <pc:sldMkLst>
          <pc:docMk/>
          <pc:sldMk cId="867131888" sldId="348"/>
        </pc:sldMkLst>
      </pc:sldChg>
      <pc:sldChg chg="add">
        <pc:chgData name="Karen Jebakany" userId="S::karen.jebakany@in.niit.com::fbfc8d40-ef4b-4ad0-b81e-0cfba98b4af4" providerId="AD" clId="Web-{C3D2786B-5F8A-BC0D-5A64-4BA8CD8A54CF}" dt="2021-08-09T06:23:33.957" v="5"/>
        <pc:sldMkLst>
          <pc:docMk/>
          <pc:sldMk cId="1816089340" sldId="351"/>
        </pc:sldMkLst>
      </pc:sldChg>
      <pc:sldChg chg="add">
        <pc:chgData name="Karen Jebakany" userId="S::karen.jebakany@in.niit.com::fbfc8d40-ef4b-4ad0-b81e-0cfba98b4af4" providerId="AD" clId="Web-{C3D2786B-5F8A-BC0D-5A64-4BA8CD8A54CF}" dt="2021-08-09T06:24:34.368" v="6"/>
        <pc:sldMkLst>
          <pc:docMk/>
          <pc:sldMk cId="2944035358" sldId="352"/>
        </pc:sldMkLst>
      </pc:sldChg>
      <pc:sldChg chg="add">
        <pc:chgData name="Karen Jebakany" userId="S::karen.jebakany@in.niit.com::fbfc8d40-ef4b-4ad0-b81e-0cfba98b4af4" providerId="AD" clId="Web-{C3D2786B-5F8A-BC0D-5A64-4BA8CD8A54CF}" dt="2021-08-09T06:24:34.524" v="7"/>
        <pc:sldMkLst>
          <pc:docMk/>
          <pc:sldMk cId="39043425" sldId="353"/>
        </pc:sldMkLst>
      </pc:sldChg>
      <pc:sldChg chg="add">
        <pc:chgData name="Karen Jebakany" userId="S::karen.jebakany@in.niit.com::fbfc8d40-ef4b-4ad0-b81e-0cfba98b4af4" providerId="AD" clId="Web-{C3D2786B-5F8A-BC0D-5A64-4BA8CD8A54CF}" dt="2021-08-09T06:26:04.234" v="8"/>
        <pc:sldMkLst>
          <pc:docMk/>
          <pc:sldMk cId="2048451641" sldId="354"/>
        </pc:sldMkLst>
      </pc:sldChg>
      <pc:sldChg chg="add">
        <pc:chgData name="Karen Jebakany" userId="S::karen.jebakany@in.niit.com::fbfc8d40-ef4b-4ad0-b81e-0cfba98b4af4" providerId="AD" clId="Web-{C3D2786B-5F8A-BC0D-5A64-4BA8CD8A54CF}" dt="2021-08-09T06:26:04.421" v="9"/>
        <pc:sldMkLst>
          <pc:docMk/>
          <pc:sldMk cId="125972386" sldId="355"/>
        </pc:sldMkLst>
      </pc:sldChg>
      <pc:sldChg chg="add del">
        <pc:chgData name="Karen Jebakany" userId="S::karen.jebakany@in.niit.com::fbfc8d40-ef4b-4ad0-b81e-0cfba98b4af4" providerId="AD" clId="Web-{C3D2786B-5F8A-BC0D-5A64-4BA8CD8A54CF}" dt="2021-08-09T06:36:29.607" v="129"/>
        <pc:sldMkLst>
          <pc:docMk/>
          <pc:sldMk cId="2631030526" sldId="356"/>
        </pc:sldMkLst>
      </pc:sldChg>
      <pc:sldChg chg="modSp new">
        <pc:chgData name="Karen Jebakany" userId="S::karen.jebakany@in.niit.com::fbfc8d40-ef4b-4ad0-b81e-0cfba98b4af4" providerId="AD" clId="Web-{C3D2786B-5F8A-BC0D-5A64-4BA8CD8A54CF}" dt="2021-08-09T06:28:40.620" v="61" actId="20577"/>
        <pc:sldMkLst>
          <pc:docMk/>
          <pc:sldMk cId="5955121" sldId="357"/>
        </pc:sldMkLst>
        <pc:spChg chg="mod">
          <ac:chgData name="Karen Jebakany" userId="S::karen.jebakany@in.niit.com::fbfc8d40-ef4b-4ad0-b81e-0cfba98b4af4" providerId="AD" clId="Web-{C3D2786B-5F8A-BC0D-5A64-4BA8CD8A54CF}" dt="2021-08-09T06:28:40.620" v="61" actId="20577"/>
          <ac:spMkLst>
            <pc:docMk/>
            <pc:sldMk cId="5955121" sldId="357"/>
            <ac:spMk id="2" creationId="{5B498EAC-149C-4074-BB0F-0693BCB09C6E}"/>
          </ac:spMkLst>
        </pc:spChg>
      </pc:sldChg>
      <pc:sldChg chg="del">
        <pc:chgData name="Karen Jebakany" userId="S::karen.jebakany@in.niit.com::fbfc8d40-ef4b-4ad0-b81e-0cfba98b4af4" providerId="AD" clId="Web-{C3D2786B-5F8A-BC0D-5A64-4BA8CD8A54CF}" dt="2021-08-09T06:36:59.344" v="130"/>
        <pc:sldMkLst>
          <pc:docMk/>
          <pc:sldMk cId="148791175" sldId="358"/>
        </pc:sldMkLst>
      </pc:sldChg>
      <pc:sldChg chg="modSp new">
        <pc:chgData name="Karen Jebakany" userId="S::karen.jebakany@in.niit.com::fbfc8d40-ef4b-4ad0-b81e-0cfba98b4af4" providerId="AD" clId="Web-{C3D2786B-5F8A-BC0D-5A64-4BA8CD8A54CF}" dt="2021-08-09T06:29:13.044" v="72" actId="20577"/>
        <pc:sldMkLst>
          <pc:docMk/>
          <pc:sldMk cId="2129041230" sldId="360"/>
        </pc:sldMkLst>
        <pc:spChg chg="mod">
          <ac:chgData name="Karen Jebakany" userId="S::karen.jebakany@in.niit.com::fbfc8d40-ef4b-4ad0-b81e-0cfba98b4af4" providerId="AD" clId="Web-{C3D2786B-5F8A-BC0D-5A64-4BA8CD8A54CF}" dt="2021-08-09T06:29:13.044" v="72" actId="20577"/>
          <ac:spMkLst>
            <pc:docMk/>
            <pc:sldMk cId="2129041230" sldId="360"/>
            <ac:spMk id="2" creationId="{E4CFAFB8-3142-427F-A6E2-DD0AB7964778}"/>
          </ac:spMkLst>
        </pc:spChg>
      </pc:sldChg>
      <pc:sldChg chg="modSp new">
        <pc:chgData name="Karen Jebakany" userId="S::karen.jebakany@in.niit.com::fbfc8d40-ef4b-4ad0-b81e-0cfba98b4af4" providerId="AD" clId="Web-{C3D2786B-5F8A-BC0D-5A64-4BA8CD8A54CF}" dt="2021-08-09T06:29:40.437" v="88" actId="20577"/>
        <pc:sldMkLst>
          <pc:docMk/>
          <pc:sldMk cId="1642411698" sldId="362"/>
        </pc:sldMkLst>
        <pc:spChg chg="mod">
          <ac:chgData name="Karen Jebakany" userId="S::karen.jebakany@in.niit.com::fbfc8d40-ef4b-4ad0-b81e-0cfba98b4af4" providerId="AD" clId="Web-{C3D2786B-5F8A-BC0D-5A64-4BA8CD8A54CF}" dt="2021-08-09T06:29:40.437" v="88" actId="20577"/>
          <ac:spMkLst>
            <pc:docMk/>
            <pc:sldMk cId="1642411698" sldId="362"/>
            <ac:spMk id="2" creationId="{3428F442-FE8F-44CC-AEE0-230AB33D1A2C}"/>
          </ac:spMkLst>
        </pc:spChg>
      </pc:sldChg>
      <pc:sldChg chg="modSp new">
        <pc:chgData name="Karen Jebakany" userId="S::karen.jebakany@in.niit.com::fbfc8d40-ef4b-4ad0-b81e-0cfba98b4af4" providerId="AD" clId="Web-{C3D2786B-5F8A-BC0D-5A64-4BA8CD8A54CF}" dt="2021-08-09T06:31:51.025" v="110" actId="20577"/>
        <pc:sldMkLst>
          <pc:docMk/>
          <pc:sldMk cId="1933786457" sldId="363"/>
        </pc:sldMkLst>
        <pc:spChg chg="mod">
          <ac:chgData name="Karen Jebakany" userId="S::karen.jebakany@in.niit.com::fbfc8d40-ef4b-4ad0-b81e-0cfba98b4af4" providerId="AD" clId="Web-{C3D2786B-5F8A-BC0D-5A64-4BA8CD8A54CF}" dt="2021-08-09T06:31:51.025" v="110" actId="20577"/>
          <ac:spMkLst>
            <pc:docMk/>
            <pc:sldMk cId="1933786457" sldId="363"/>
            <ac:spMk id="2" creationId="{53005A9C-84F3-4105-930A-96EEBF7F4567}"/>
          </ac:spMkLst>
        </pc:spChg>
      </pc:sldChg>
      <pc:sldChg chg="add addCm">
        <pc:chgData name="Karen Jebakany" userId="S::karen.jebakany@in.niit.com::fbfc8d40-ef4b-4ad0-b81e-0cfba98b4af4" providerId="AD" clId="Web-{C3D2786B-5F8A-BC0D-5A64-4BA8CD8A54CF}" dt="2021-08-09T06:35:06.492" v="128"/>
        <pc:sldMkLst>
          <pc:docMk/>
          <pc:sldMk cId="1502879686" sldId="364"/>
        </pc:sldMkLst>
      </pc:sldChg>
      <pc:sldChg chg="add del">
        <pc:chgData name="Karen Jebakany" userId="S::karen.jebakany@in.niit.com::fbfc8d40-ef4b-4ad0-b81e-0cfba98b4af4" providerId="AD" clId="Web-{C3D2786B-5F8A-BC0D-5A64-4BA8CD8A54CF}" dt="2021-08-09T06:37:44.613" v="132"/>
        <pc:sldMkLst>
          <pc:docMk/>
          <pc:sldMk cId="627813183" sldId="365"/>
        </pc:sldMkLst>
      </pc:sldChg>
      <pc:sldChg chg="add">
        <pc:chgData name="Karen Jebakany" userId="S::karen.jebakany@in.niit.com::fbfc8d40-ef4b-4ad0-b81e-0cfba98b4af4" providerId="AD" clId="Web-{C3D2786B-5F8A-BC0D-5A64-4BA8CD8A54CF}" dt="2021-08-09T06:31:55.041" v="113"/>
        <pc:sldMkLst>
          <pc:docMk/>
          <pc:sldMk cId="2713113037" sldId="366"/>
        </pc:sldMkLst>
      </pc:sldChg>
      <pc:sldChg chg="add">
        <pc:chgData name="Karen Jebakany" userId="S::karen.jebakany@in.niit.com::fbfc8d40-ef4b-4ad0-b81e-0cfba98b4af4" providerId="AD" clId="Web-{C3D2786B-5F8A-BC0D-5A64-4BA8CD8A54CF}" dt="2021-08-09T06:31:55.228" v="114"/>
        <pc:sldMkLst>
          <pc:docMk/>
          <pc:sldMk cId="3384353690" sldId="367"/>
        </pc:sldMkLst>
      </pc:sldChg>
      <pc:sldChg chg="add">
        <pc:chgData name="Karen Jebakany" userId="S::karen.jebakany@in.niit.com::fbfc8d40-ef4b-4ad0-b81e-0cfba98b4af4" providerId="AD" clId="Web-{C3D2786B-5F8A-BC0D-5A64-4BA8CD8A54CF}" dt="2021-08-09T06:31:55.494" v="115"/>
        <pc:sldMkLst>
          <pc:docMk/>
          <pc:sldMk cId="298399635" sldId="368"/>
        </pc:sldMkLst>
      </pc:sldChg>
      <pc:sldChg chg="modSp add del replId">
        <pc:chgData name="Karen Jebakany" userId="S::karen.jebakany@in.niit.com::fbfc8d40-ef4b-4ad0-b81e-0cfba98b4af4" providerId="AD" clId="Web-{C3D2786B-5F8A-BC0D-5A64-4BA8CD8A54CF}" dt="2021-08-09T06:38:02.317" v="133"/>
        <pc:sldMkLst>
          <pc:docMk/>
          <pc:sldMk cId="1401626263" sldId="369"/>
        </pc:sldMkLst>
        <pc:spChg chg="mod">
          <ac:chgData name="Karen Jebakany" userId="S::karen.jebakany@in.niit.com::fbfc8d40-ef4b-4ad0-b81e-0cfba98b4af4" providerId="AD" clId="Web-{C3D2786B-5F8A-BC0D-5A64-4BA8CD8A54CF}" dt="2021-08-09T06:32:28.418" v="127" actId="20577"/>
          <ac:spMkLst>
            <pc:docMk/>
            <pc:sldMk cId="1401626263" sldId="369"/>
            <ac:spMk id="2" creationId="{53005A9C-84F3-4105-930A-96EEBF7F4567}"/>
          </ac:spMkLst>
        </pc:spChg>
      </pc:sldChg>
    </pc:docChg>
  </pc:docChgLst>
  <pc:docChgLst>
    <pc:chgData name="Rekha Bhagchandani" userId="2ff0bbaa-3803-4c96-bafc-247300c27c90" providerId="ADAL" clId="{3420275C-1D2F-42AA-B92E-FF22C20401A6}"/>
    <pc:docChg chg="undo custSel modSld">
      <pc:chgData name="Rekha Bhagchandani" userId="2ff0bbaa-3803-4c96-bafc-247300c27c90" providerId="ADAL" clId="{3420275C-1D2F-42AA-B92E-FF22C20401A6}" dt="2021-08-16T06:32:16.982" v="648" actId="1592"/>
      <pc:docMkLst>
        <pc:docMk/>
      </pc:docMkLst>
      <pc:sldChg chg="modSp mod addCm modCm">
        <pc:chgData name="Rekha Bhagchandani" userId="2ff0bbaa-3803-4c96-bafc-247300c27c90" providerId="ADAL" clId="{3420275C-1D2F-42AA-B92E-FF22C20401A6}" dt="2021-08-14T16:47:49.268" v="256"/>
        <pc:sldMkLst>
          <pc:docMk/>
          <pc:sldMk cId="0" sldId="256"/>
        </pc:sldMkLst>
        <pc:spChg chg="mod">
          <ac:chgData name="Rekha Bhagchandani" userId="2ff0bbaa-3803-4c96-bafc-247300c27c90" providerId="ADAL" clId="{3420275C-1D2F-42AA-B92E-FF22C20401A6}" dt="2021-08-14T16:10:59.297" v="1" actId="6549"/>
          <ac:spMkLst>
            <pc:docMk/>
            <pc:sldMk cId="0" sldId="256"/>
            <ac:spMk id="6" creationId="{2E7D5C90-A29A-44E6-8463-371B3FC575E1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1:03.051" v="607" actId="20577"/>
        <pc:sldMkLst>
          <pc:docMk/>
          <pc:sldMk cId="1816089340" sldId="351"/>
        </pc:sldMkLst>
        <pc:spChg chg="mod">
          <ac:chgData name="Rekha Bhagchandani" userId="2ff0bbaa-3803-4c96-bafc-247300c27c90" providerId="ADAL" clId="{3420275C-1D2F-42AA-B92E-FF22C20401A6}" dt="2021-08-16T06:21:03.051" v="607" actId="20577"/>
          <ac:spMkLst>
            <pc:docMk/>
            <pc:sldMk cId="1816089340" sldId="351"/>
            <ac:spMk id="6" creationId="{563A0C7C-FDB2-4A3E-9F46-942B285533B1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2:22.176" v="611" actId="1592"/>
        <pc:sldMkLst>
          <pc:docMk/>
          <pc:sldMk cId="2944035358" sldId="352"/>
        </pc:sldMkLst>
        <pc:spChg chg="mod">
          <ac:chgData name="Rekha Bhagchandani" userId="2ff0bbaa-3803-4c96-bafc-247300c27c90" providerId="ADAL" clId="{3420275C-1D2F-42AA-B92E-FF22C20401A6}" dt="2021-08-14T16:58:30.721" v="328" actId="20577"/>
          <ac:spMkLst>
            <pc:docMk/>
            <pc:sldMk cId="2944035358" sldId="352"/>
            <ac:spMk id="5" creationId="{4504EC60-F9A1-428C-ACA3-B13B610C415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1:54.320" v="609" actId="1592"/>
        <pc:sldMkLst>
          <pc:docMk/>
          <pc:sldMk cId="39043425" sldId="353"/>
        </pc:sldMkLst>
        <pc:spChg chg="mod">
          <ac:chgData name="Rekha Bhagchandani" userId="2ff0bbaa-3803-4c96-bafc-247300c27c90" providerId="ADAL" clId="{3420275C-1D2F-42AA-B92E-FF22C20401A6}" dt="2021-08-14T16:47:59.463" v="260" actId="20577"/>
          <ac:spMkLst>
            <pc:docMk/>
            <pc:sldMk cId="39043425" sldId="353"/>
            <ac:spMk id="48" creationId="{6314B205-4042-454C-98B5-DDA5EBF44B40}"/>
          </ac:spMkLst>
        </pc:spChg>
        <pc:spChg chg="mod">
          <ac:chgData name="Rekha Bhagchandani" userId="2ff0bbaa-3803-4c96-bafc-247300c27c90" providerId="ADAL" clId="{3420275C-1D2F-42AA-B92E-FF22C20401A6}" dt="2021-08-14T16:49:18.915" v="268" actId="20577"/>
          <ac:spMkLst>
            <pc:docMk/>
            <pc:sldMk cId="39043425" sldId="353"/>
            <ac:spMk id="50" creationId="{8FDA82AD-657E-49E8-B710-8EEFC7BCD439}"/>
          </ac:spMkLst>
        </pc:spChg>
        <pc:spChg chg="mod">
          <ac:chgData name="Rekha Bhagchandani" userId="2ff0bbaa-3803-4c96-bafc-247300c27c90" providerId="ADAL" clId="{3420275C-1D2F-42AA-B92E-FF22C20401A6}" dt="2021-08-14T16:53:36.324" v="302" actId="207"/>
          <ac:spMkLst>
            <pc:docMk/>
            <pc:sldMk cId="39043425" sldId="353"/>
            <ac:spMk id="51" creationId="{C8DA91F6-B46D-4CDC-8C78-8FB9BD4CE30A}"/>
          </ac:spMkLst>
        </pc:spChg>
        <pc:spChg chg="mod">
          <ac:chgData name="Rekha Bhagchandani" userId="2ff0bbaa-3803-4c96-bafc-247300c27c90" providerId="ADAL" clId="{3420275C-1D2F-42AA-B92E-FF22C20401A6}" dt="2021-08-14T16:53:01.078" v="292" actId="20577"/>
          <ac:spMkLst>
            <pc:docMk/>
            <pc:sldMk cId="39043425" sldId="353"/>
            <ac:spMk id="52" creationId="{C392BC98-CFB7-461D-B2B4-C30B5C7DFFCB}"/>
          </ac:spMkLst>
        </pc:spChg>
        <pc:spChg chg="mod">
          <ac:chgData name="Rekha Bhagchandani" userId="2ff0bbaa-3803-4c96-bafc-247300c27c90" providerId="ADAL" clId="{3420275C-1D2F-42AA-B92E-FF22C20401A6}" dt="2021-08-14T16:51:28.942" v="272" actId="20577"/>
          <ac:spMkLst>
            <pc:docMk/>
            <pc:sldMk cId="39043425" sldId="353"/>
            <ac:spMk id="53" creationId="{94AED19B-243C-4E7B-AE36-F8AEE10D1C00}"/>
          </ac:spMkLst>
        </pc:spChg>
        <pc:spChg chg="mod">
          <ac:chgData name="Rekha Bhagchandani" userId="2ff0bbaa-3803-4c96-bafc-247300c27c90" providerId="ADAL" clId="{3420275C-1D2F-42AA-B92E-FF22C20401A6}" dt="2021-08-14T16:54:06.261" v="305" actId="313"/>
          <ac:spMkLst>
            <pc:docMk/>
            <pc:sldMk cId="39043425" sldId="353"/>
            <ac:spMk id="55" creationId="{4B9AD100-F68D-4228-A20F-2CF94E4521F8}"/>
          </ac:spMkLst>
        </pc:spChg>
        <pc:spChg chg="mod">
          <ac:chgData name="Rekha Bhagchandani" userId="2ff0bbaa-3803-4c96-bafc-247300c27c90" providerId="ADAL" clId="{3420275C-1D2F-42AA-B92E-FF22C20401A6}" dt="2021-08-14T16:54:13.606" v="309" actId="20577"/>
          <ac:spMkLst>
            <pc:docMk/>
            <pc:sldMk cId="39043425" sldId="353"/>
            <ac:spMk id="65" creationId="{54E0DF63-0A02-4EFE-A6A2-34298A2E8175}"/>
          </ac:spMkLst>
        </pc:spChg>
      </pc:sldChg>
      <pc:sldChg chg="modSp mod addCm modCm">
        <pc:chgData name="Rekha Bhagchandani" userId="2ff0bbaa-3803-4c96-bafc-247300c27c90" providerId="ADAL" clId="{3420275C-1D2F-42AA-B92E-FF22C20401A6}" dt="2021-08-14T17:05:32.342" v="331" actId="14100"/>
        <pc:sldMkLst>
          <pc:docMk/>
          <pc:sldMk cId="397214360" sldId="359"/>
        </pc:sldMkLst>
        <pc:spChg chg="mod">
          <ac:chgData name="Rekha Bhagchandani" userId="2ff0bbaa-3803-4c96-bafc-247300c27c90" providerId="ADAL" clId="{3420275C-1D2F-42AA-B92E-FF22C20401A6}" dt="2021-08-14T17:05:32.342" v="331" actId="14100"/>
          <ac:spMkLst>
            <pc:docMk/>
            <pc:sldMk cId="397214360" sldId="359"/>
            <ac:spMk id="2" creationId="{9FACEA7F-2E11-4565-B92F-9A39496E8689}"/>
          </ac:spMkLst>
        </pc:spChg>
        <pc:spChg chg="mod">
          <ac:chgData name="Rekha Bhagchandani" userId="2ff0bbaa-3803-4c96-bafc-247300c27c90" providerId="ADAL" clId="{3420275C-1D2F-42AA-B92E-FF22C20401A6}" dt="2021-08-14T16:11:48.184" v="5" actId="400"/>
          <ac:spMkLst>
            <pc:docMk/>
            <pc:sldMk cId="397214360" sldId="359"/>
            <ac:spMk id="4" creationId="{683DF830-680D-4969-AAC1-90DCF15BAFEF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3:35.517" v="612" actId="1592"/>
        <pc:sldMkLst>
          <pc:docMk/>
          <pc:sldMk cId="3086949075" sldId="361"/>
        </pc:sldMkLst>
        <pc:spChg chg="mod">
          <ac:chgData name="Rekha Bhagchandani" userId="2ff0bbaa-3803-4c96-bafc-247300c27c90" providerId="ADAL" clId="{3420275C-1D2F-42AA-B92E-FF22C20401A6}" dt="2021-08-14T17:17:34.302" v="481" actId="400"/>
          <ac:spMkLst>
            <pc:docMk/>
            <pc:sldMk cId="3086949075" sldId="361"/>
            <ac:spMk id="7" creationId="{E29A34CC-7A3E-4DA0-A784-E307FEE72F0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5:01.091" v="618" actId="1592"/>
        <pc:sldMkLst>
          <pc:docMk/>
          <pc:sldMk cId="1502879686" sldId="364"/>
        </pc:sldMkLst>
        <pc:spChg chg="mod">
          <ac:chgData name="Rekha Bhagchandani" userId="2ff0bbaa-3803-4c96-bafc-247300c27c90" providerId="ADAL" clId="{3420275C-1D2F-42AA-B92E-FF22C20401A6}" dt="2021-08-14T17:38:44.875" v="595" actId="207"/>
          <ac:spMkLst>
            <pc:docMk/>
            <pc:sldMk cId="1502879686" sldId="364"/>
            <ac:spMk id="2" creationId="{E49E9BDF-AA9B-4641-B164-65C5659232DC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4:50.374" v="617" actId="1592"/>
        <pc:sldMkLst>
          <pc:docMk/>
          <pc:sldMk cId="2713113037" sldId="366"/>
        </pc:sldMkLst>
        <pc:spChg chg="mod">
          <ac:chgData name="Rekha Bhagchandani" userId="2ff0bbaa-3803-4c96-bafc-247300c27c90" providerId="ADAL" clId="{3420275C-1D2F-42AA-B92E-FF22C20401A6}" dt="2021-08-14T17:37:47.041" v="579" actId="6549"/>
          <ac:spMkLst>
            <pc:docMk/>
            <pc:sldMk cId="2713113037" sldId="366"/>
            <ac:spMk id="4" creationId="{EC23B3B8-FC86-419B-9489-05EC74990E1E}"/>
          </ac:spMkLst>
        </pc:spChg>
        <pc:spChg chg="mod">
          <ac:chgData name="Rekha Bhagchandani" userId="2ff0bbaa-3803-4c96-bafc-247300c27c90" providerId="ADAL" clId="{3420275C-1D2F-42AA-B92E-FF22C20401A6}" dt="2021-08-14T17:24:48.466" v="511" actId="6549"/>
          <ac:spMkLst>
            <pc:docMk/>
            <pc:sldMk cId="2713113037" sldId="366"/>
            <ac:spMk id="5" creationId="{4504EC60-F9A1-428C-ACA3-B13B610C415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4:17.431" v="616" actId="1592"/>
        <pc:sldMkLst>
          <pc:docMk/>
          <pc:sldMk cId="3384353690" sldId="367"/>
        </pc:sldMkLst>
        <pc:spChg chg="mod">
          <ac:chgData name="Rekha Bhagchandani" userId="2ff0bbaa-3803-4c96-bafc-247300c27c90" providerId="ADAL" clId="{3420275C-1D2F-42AA-B92E-FF22C20401A6}" dt="2021-08-14T17:22:11.661" v="503" actId="207"/>
          <ac:spMkLst>
            <pc:docMk/>
            <pc:sldMk cId="3384353690" sldId="367"/>
            <ac:spMk id="6" creationId="{D28E486A-BB9E-42D6-BF7F-E818385D1C7F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3:59.185" v="614" actId="1592"/>
        <pc:sldMkLst>
          <pc:docMk/>
          <pc:sldMk cId="298399635" sldId="368"/>
        </pc:sldMkLst>
        <pc:spChg chg="mod">
          <ac:chgData name="Rekha Bhagchandani" userId="2ff0bbaa-3803-4c96-bafc-247300c27c90" providerId="ADAL" clId="{3420275C-1D2F-42AA-B92E-FF22C20401A6}" dt="2021-08-14T17:19:11.962" v="487" actId="207"/>
          <ac:spMkLst>
            <pc:docMk/>
            <pc:sldMk cId="298399635" sldId="368"/>
            <ac:spMk id="6" creationId="{D28E486A-BB9E-42D6-BF7F-E818385D1C7F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5:42.513" v="619" actId="1592"/>
        <pc:sldMkLst>
          <pc:docMk/>
          <pc:sldMk cId="126799224" sldId="370"/>
        </pc:sldMkLst>
        <pc:spChg chg="mod">
          <ac:chgData name="Rekha Bhagchandani" userId="2ff0bbaa-3803-4c96-bafc-247300c27c90" providerId="ADAL" clId="{3420275C-1D2F-42AA-B92E-FF22C20401A6}" dt="2021-08-14T17:38:07.374" v="590" actId="6549"/>
          <ac:spMkLst>
            <pc:docMk/>
            <pc:sldMk cId="126799224" sldId="370"/>
            <ac:spMk id="4" creationId="{EC23B3B8-FC86-419B-9489-05EC74990E1E}"/>
          </ac:spMkLst>
        </pc:spChg>
        <pc:spChg chg="mod">
          <ac:chgData name="Rekha Bhagchandani" userId="2ff0bbaa-3803-4c96-bafc-247300c27c90" providerId="ADAL" clId="{3420275C-1D2F-42AA-B92E-FF22C20401A6}" dt="2021-08-14T17:25:37.922" v="515" actId="20577"/>
          <ac:spMkLst>
            <pc:docMk/>
            <pc:sldMk cId="126799224" sldId="370"/>
            <ac:spMk id="5" creationId="{4504EC60-F9A1-428C-ACA3-B13B610C415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3:42.570" v="613" actId="1592"/>
        <pc:sldMkLst>
          <pc:docMk/>
          <pc:sldMk cId="750126762" sldId="371"/>
        </pc:sldMkLst>
        <pc:spChg chg="mod">
          <ac:chgData name="Rekha Bhagchandani" userId="2ff0bbaa-3803-4c96-bafc-247300c27c90" providerId="ADAL" clId="{3420275C-1D2F-42AA-B92E-FF22C20401A6}" dt="2021-08-14T17:18:06.956" v="483" actId="207"/>
          <ac:spMkLst>
            <pc:docMk/>
            <pc:sldMk cId="750126762" sldId="371"/>
            <ac:spMk id="10" creationId="{BDCE15A4-320D-4986-AE26-1CB27E8DBA2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7:19.844" v="631" actId="1592"/>
        <pc:sldMkLst>
          <pc:docMk/>
          <pc:sldMk cId="802985153" sldId="372"/>
        </pc:sldMkLst>
        <pc:spChg chg="mod">
          <ac:chgData name="Rekha Bhagchandani" userId="2ff0bbaa-3803-4c96-bafc-247300c27c90" providerId="ADAL" clId="{3420275C-1D2F-42AA-B92E-FF22C20401A6}" dt="2021-08-14T17:38:22.853" v="594" actId="20577"/>
          <ac:spMkLst>
            <pc:docMk/>
            <pc:sldMk cId="802985153" sldId="372"/>
            <ac:spMk id="4" creationId="{EC23B3B8-FC86-419B-9489-05EC74990E1E}"/>
          </ac:spMkLst>
        </pc:spChg>
        <pc:spChg chg="mod">
          <ac:chgData name="Rekha Bhagchandani" userId="2ff0bbaa-3803-4c96-bafc-247300c27c90" providerId="ADAL" clId="{3420275C-1D2F-42AA-B92E-FF22C20401A6}" dt="2021-08-16T06:27:09.399" v="630" actId="20577"/>
          <ac:spMkLst>
            <pc:docMk/>
            <pc:sldMk cId="802985153" sldId="372"/>
            <ac:spMk id="5" creationId="{4504EC60-F9A1-428C-ACA3-B13B610C4152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7:29.848" v="632" actId="1592"/>
        <pc:sldMkLst>
          <pc:docMk/>
          <pc:sldMk cId="1848899828" sldId="373"/>
        </pc:sldMkLst>
        <pc:spChg chg="mod">
          <ac:chgData name="Rekha Bhagchandani" userId="2ff0bbaa-3803-4c96-bafc-247300c27c90" providerId="ADAL" clId="{3420275C-1D2F-42AA-B92E-FF22C20401A6}" dt="2021-08-14T17:31:24.674" v="547" actId="6549"/>
          <ac:spMkLst>
            <pc:docMk/>
            <pc:sldMk cId="1848899828" sldId="373"/>
            <ac:spMk id="3" creationId="{228AE086-C9D1-412E-BC94-82D748548CC7}"/>
          </ac:spMkLst>
        </pc:spChg>
        <pc:spChg chg="mod">
          <ac:chgData name="Rekha Bhagchandani" userId="2ff0bbaa-3803-4c96-bafc-247300c27c90" providerId="ADAL" clId="{3420275C-1D2F-42AA-B92E-FF22C20401A6}" dt="2021-08-14T17:31:58.965" v="550" actId="207"/>
          <ac:spMkLst>
            <pc:docMk/>
            <pc:sldMk cId="1848899828" sldId="373"/>
            <ac:spMk id="4" creationId="{47DE3AF5-30B9-4B45-B838-9658E8B85F26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29:27.966" v="640" actId="14100"/>
        <pc:sldMkLst>
          <pc:docMk/>
          <pc:sldMk cId="1532192691" sldId="374"/>
        </pc:sldMkLst>
        <pc:spChg chg="mod">
          <ac:chgData name="Rekha Bhagchandani" userId="2ff0bbaa-3803-4c96-bafc-247300c27c90" providerId="ADAL" clId="{3420275C-1D2F-42AA-B92E-FF22C20401A6}" dt="2021-08-16T06:28:00.070" v="634" actId="1076"/>
          <ac:spMkLst>
            <pc:docMk/>
            <pc:sldMk cId="1532192691" sldId="374"/>
            <ac:spMk id="3" creationId="{91220794-753F-4741-88F0-4CB54972CE34}"/>
          </ac:spMkLst>
        </pc:spChg>
        <pc:spChg chg="mod">
          <ac:chgData name="Rekha Bhagchandani" userId="2ff0bbaa-3803-4c96-bafc-247300c27c90" providerId="ADAL" clId="{3420275C-1D2F-42AA-B92E-FF22C20401A6}" dt="2021-08-14T17:33:26.351" v="551" actId="207"/>
          <ac:spMkLst>
            <pc:docMk/>
            <pc:sldMk cId="1532192691" sldId="374"/>
            <ac:spMk id="4" creationId="{177E8D42-BE26-41CD-8006-DD51BF15E7F3}"/>
          </ac:spMkLst>
        </pc:spChg>
        <pc:spChg chg="mod">
          <ac:chgData name="Rekha Bhagchandani" userId="2ff0bbaa-3803-4c96-bafc-247300c27c90" providerId="ADAL" clId="{3420275C-1D2F-42AA-B92E-FF22C20401A6}" dt="2021-08-14T17:36:10.855" v="559" actId="20577"/>
          <ac:spMkLst>
            <pc:docMk/>
            <pc:sldMk cId="1532192691" sldId="374"/>
            <ac:spMk id="5" creationId="{A3CCAC49-3E71-4284-B578-1602E7705656}"/>
          </ac:spMkLst>
        </pc:spChg>
        <pc:picChg chg="mod">
          <ac:chgData name="Rekha Bhagchandani" userId="2ff0bbaa-3803-4c96-bafc-247300c27c90" providerId="ADAL" clId="{3420275C-1D2F-42AA-B92E-FF22C20401A6}" dt="2021-08-16T06:29:27.966" v="640" actId="14100"/>
          <ac:picMkLst>
            <pc:docMk/>
            <pc:sldMk cId="1532192691" sldId="374"/>
            <ac:picMk id="14" creationId="{AEF8CF06-E094-4480-BD55-E19E5E8D2A04}"/>
          </ac:picMkLst>
        </pc:picChg>
      </pc:sldChg>
      <pc:sldChg chg="modSp mod addCm delCm modCm">
        <pc:chgData name="Rekha Bhagchandani" userId="2ff0bbaa-3803-4c96-bafc-247300c27c90" providerId="ADAL" clId="{3420275C-1D2F-42AA-B92E-FF22C20401A6}" dt="2021-08-16T06:31:10.847" v="642" actId="207"/>
        <pc:sldMkLst>
          <pc:docMk/>
          <pc:sldMk cId="3389018011" sldId="375"/>
        </pc:sldMkLst>
        <pc:spChg chg="mod">
          <ac:chgData name="Rekha Bhagchandani" userId="2ff0bbaa-3803-4c96-bafc-247300c27c90" providerId="ADAL" clId="{3420275C-1D2F-42AA-B92E-FF22C20401A6}" dt="2021-08-14T16:26:39.213" v="54" actId="20577"/>
          <ac:spMkLst>
            <pc:docMk/>
            <pc:sldMk cId="3389018011" sldId="375"/>
            <ac:spMk id="3" creationId="{6EF3A57F-A35E-4A82-82D8-25984677472A}"/>
          </ac:spMkLst>
        </pc:spChg>
        <pc:spChg chg="mod">
          <ac:chgData name="Rekha Bhagchandani" userId="2ff0bbaa-3803-4c96-bafc-247300c27c90" providerId="ADAL" clId="{3420275C-1D2F-42AA-B92E-FF22C20401A6}" dt="2021-08-16T06:31:10.847" v="642" actId="207"/>
          <ac:spMkLst>
            <pc:docMk/>
            <pc:sldMk cId="3389018011" sldId="375"/>
            <ac:spMk id="6" creationId="{3994CF4C-F5D9-495A-BADC-919855FCCEB7}"/>
          </ac:spMkLst>
        </pc:spChg>
      </pc:sldChg>
      <pc:sldChg chg="modSp mod addCm modCm">
        <pc:chgData name="Rekha Bhagchandani" userId="2ff0bbaa-3803-4c96-bafc-247300c27c90" providerId="ADAL" clId="{3420275C-1D2F-42AA-B92E-FF22C20401A6}" dt="2021-08-16T06:31:31.356" v="645" actId="20577"/>
        <pc:sldMkLst>
          <pc:docMk/>
          <pc:sldMk cId="278929931" sldId="376"/>
        </pc:sldMkLst>
        <pc:spChg chg="mod">
          <ac:chgData name="Rekha Bhagchandani" userId="2ff0bbaa-3803-4c96-bafc-247300c27c90" providerId="ADAL" clId="{3420275C-1D2F-42AA-B92E-FF22C20401A6}" dt="2021-08-14T16:28:58.521" v="85" actId="20577"/>
          <ac:spMkLst>
            <pc:docMk/>
            <pc:sldMk cId="278929931" sldId="376"/>
            <ac:spMk id="3" creationId="{6EF3A57F-A35E-4A82-82D8-25984677472A}"/>
          </ac:spMkLst>
        </pc:spChg>
        <pc:spChg chg="mod">
          <ac:chgData name="Rekha Bhagchandani" userId="2ff0bbaa-3803-4c96-bafc-247300c27c90" providerId="ADAL" clId="{3420275C-1D2F-42AA-B92E-FF22C20401A6}" dt="2021-08-16T06:31:31.356" v="645" actId="20577"/>
          <ac:spMkLst>
            <pc:docMk/>
            <pc:sldMk cId="278929931" sldId="376"/>
            <ac:spMk id="6" creationId="{3994CF4C-F5D9-495A-BADC-919855FCCEB7}"/>
          </ac:spMkLst>
        </pc:spChg>
      </pc:sldChg>
      <pc:sldChg chg="modSp mod addCm delCm modCm">
        <pc:chgData name="Rekha Bhagchandani" userId="2ff0bbaa-3803-4c96-bafc-247300c27c90" providerId="ADAL" clId="{3420275C-1D2F-42AA-B92E-FF22C20401A6}" dt="2021-08-16T06:32:16.982" v="648" actId="1592"/>
        <pc:sldMkLst>
          <pc:docMk/>
          <pc:sldMk cId="828340479" sldId="377"/>
        </pc:sldMkLst>
        <pc:spChg chg="mod">
          <ac:chgData name="Rekha Bhagchandani" userId="2ff0bbaa-3803-4c96-bafc-247300c27c90" providerId="ADAL" clId="{3420275C-1D2F-42AA-B92E-FF22C20401A6}" dt="2021-08-16T06:32:13.697" v="647" actId="20577"/>
          <ac:spMkLst>
            <pc:docMk/>
            <pc:sldMk cId="828340479" sldId="377"/>
            <ac:spMk id="2" creationId="{B8D9EABC-9595-4A03-8E4B-1B5524F36F5D}"/>
          </ac:spMkLst>
        </pc:spChg>
      </pc:sldChg>
    </pc:docChg>
  </pc:docChgLst>
  <pc:docChgLst>
    <pc:chgData name="Karen Jebakany" userId="S::karen.jebakany@in.niit.com::fbfc8d40-ef4b-4ad0-b81e-0cfba98b4af4" providerId="AD" clId="Web-{3575ABD6-7E41-D8C6-881B-ECD36963CE6B}"/>
    <pc:docChg chg="">
      <pc:chgData name="Karen Jebakany" userId="S::karen.jebakany@in.niit.com::fbfc8d40-ef4b-4ad0-b81e-0cfba98b4af4" providerId="AD" clId="Web-{3575ABD6-7E41-D8C6-881B-ECD36963CE6B}" dt="2021-08-16T06:39:42.118" v="1"/>
      <pc:docMkLst>
        <pc:docMk/>
      </pc:docMkLst>
      <pc:sldChg chg="delCm">
        <pc:chgData name="Karen Jebakany" userId="S::karen.jebakany@in.niit.com::fbfc8d40-ef4b-4ad0-b81e-0cfba98b4af4" providerId="AD" clId="Web-{3575ABD6-7E41-D8C6-881B-ECD36963CE6B}" dt="2021-08-16T06:39:15.977" v="0"/>
        <pc:sldMkLst>
          <pc:docMk/>
          <pc:sldMk cId="1532192691" sldId="374"/>
        </pc:sldMkLst>
      </pc:sldChg>
      <pc:sldChg chg="delCm">
        <pc:chgData name="Karen Jebakany" userId="S::karen.jebakany@in.niit.com::fbfc8d40-ef4b-4ad0-b81e-0cfba98b4af4" providerId="AD" clId="Web-{3575ABD6-7E41-D8C6-881B-ECD36963CE6B}" dt="2021-08-16T06:39:42.118" v="1"/>
        <pc:sldMkLst>
          <pc:docMk/>
          <pc:sldMk cId="278929931" sldId="376"/>
        </pc:sldMkLst>
      </pc:sldChg>
    </pc:docChg>
  </pc:docChgLst>
  <pc:docChgLst>
    <pc:chgData name="Karen Jebakany" userId="S::karen.jebakany@in.niit.com::fbfc8d40-ef4b-4ad0-b81e-0cfba98b4af4" providerId="AD" clId="Web-{1D3800AF-17D9-C761-BA0F-9007BB5B9C48}"/>
    <pc:docChg chg="">
      <pc:chgData name="Karen Jebakany" userId="S::karen.jebakany@in.niit.com::fbfc8d40-ef4b-4ad0-b81e-0cfba98b4af4" providerId="AD" clId="Web-{1D3800AF-17D9-C761-BA0F-9007BB5B9C48}" dt="2021-08-12T11:38:13.766" v="0"/>
      <pc:docMkLst>
        <pc:docMk/>
      </pc:docMkLst>
      <pc:sldChg chg="addCm">
        <pc:chgData name="Karen Jebakany" userId="S::karen.jebakany@in.niit.com::fbfc8d40-ef4b-4ad0-b81e-0cfba98b4af4" providerId="AD" clId="Web-{1D3800AF-17D9-C761-BA0F-9007BB5B9C48}" dt="2021-08-12T11:38:13.766" v="0"/>
        <pc:sldMkLst>
          <pc:docMk/>
          <pc:sldMk cId="39043425" sldId="353"/>
        </pc:sldMkLst>
      </pc:sldChg>
    </pc:docChg>
  </pc:docChgLst>
  <pc:docChgLst>
    <pc:chgData name="Karen Jebakany" userId="S::karen.jebakany@in.niit.com::fbfc8d40-ef4b-4ad0-b81e-0cfba98b4af4" providerId="AD" clId="Web-{DC94081F-0192-4547-CD2B-B7E872A28836}"/>
    <pc:docChg chg="">
      <pc:chgData name="Karen Jebakany" userId="S::karen.jebakany@in.niit.com::fbfc8d40-ef4b-4ad0-b81e-0cfba98b4af4" providerId="AD" clId="Web-{DC94081F-0192-4547-CD2B-B7E872A28836}" dt="2021-08-16T10:17:50.167" v="0"/>
      <pc:docMkLst>
        <pc:docMk/>
      </pc:docMkLst>
      <pc:sldChg chg="delCm">
        <pc:chgData name="Karen Jebakany" userId="S::karen.jebakany@in.niit.com::fbfc8d40-ef4b-4ad0-b81e-0cfba98b4af4" providerId="AD" clId="Web-{DC94081F-0192-4547-CD2B-B7E872A28836}" dt="2021-08-16T10:17:50.167" v="0"/>
        <pc:sldMkLst>
          <pc:docMk/>
          <pc:sldMk cId="0" sldId="256"/>
        </pc:sldMkLst>
      </pc:sldChg>
    </pc:docChg>
  </pc:docChgLst>
  <pc:docChgLst>
    <pc:chgData name="Karen Jebakany" userId="S::karen.jebakany@in.niit.com::fbfc8d40-ef4b-4ad0-b81e-0cfba98b4af4" providerId="AD" clId="Web-{F4868B72-6BA4-7FDF-BFB8-1AD25B0689C0}"/>
    <pc:docChg chg="modSld">
      <pc:chgData name="Karen Jebakany" userId="S::karen.jebakany@in.niit.com::fbfc8d40-ef4b-4ad0-b81e-0cfba98b4af4" providerId="AD" clId="Web-{F4868B72-6BA4-7FDF-BFB8-1AD25B0689C0}" dt="2021-08-16T05:38:31.409" v="248" actId="20577"/>
      <pc:docMkLst>
        <pc:docMk/>
      </pc:docMkLst>
      <pc:sldChg chg="modSp">
        <pc:chgData name="Karen Jebakany" userId="S::karen.jebakany@in.niit.com::fbfc8d40-ef4b-4ad0-b81e-0cfba98b4af4" providerId="AD" clId="Web-{F4868B72-6BA4-7FDF-BFB8-1AD25B0689C0}" dt="2021-08-16T05:03:55.174" v="7"/>
        <pc:sldMkLst>
          <pc:docMk/>
          <pc:sldMk cId="1816089340" sldId="351"/>
        </pc:sldMkLst>
        <pc:spChg chg="mod">
          <ac:chgData name="Karen Jebakany" userId="S::karen.jebakany@in.niit.com::fbfc8d40-ef4b-4ad0-b81e-0cfba98b4af4" providerId="AD" clId="Web-{F4868B72-6BA4-7FDF-BFB8-1AD25B0689C0}" dt="2021-08-16T05:03:55.174" v="7"/>
          <ac:spMkLst>
            <pc:docMk/>
            <pc:sldMk cId="1816089340" sldId="351"/>
            <ac:spMk id="6" creationId="{563A0C7C-FDB2-4A3E-9F46-942B285533B1}"/>
          </ac:spMkLst>
        </pc:spChg>
      </pc:sldChg>
      <pc:sldChg chg="modSp addCm">
        <pc:chgData name="Karen Jebakany" userId="S::karen.jebakany@in.niit.com::fbfc8d40-ef4b-4ad0-b81e-0cfba98b4af4" providerId="AD" clId="Web-{F4868B72-6BA4-7FDF-BFB8-1AD25B0689C0}" dt="2021-08-16T05:08:24.205" v="40" actId="20577"/>
        <pc:sldMkLst>
          <pc:docMk/>
          <pc:sldMk cId="2944035358" sldId="352"/>
        </pc:sldMkLst>
        <pc:spChg chg="mod">
          <ac:chgData name="Karen Jebakany" userId="S::karen.jebakany@in.niit.com::fbfc8d40-ef4b-4ad0-b81e-0cfba98b4af4" providerId="AD" clId="Web-{F4868B72-6BA4-7FDF-BFB8-1AD25B0689C0}" dt="2021-08-16T05:08:24.205" v="40" actId="20577"/>
          <ac:spMkLst>
            <pc:docMk/>
            <pc:sldMk cId="2944035358" sldId="352"/>
            <ac:spMk id="5" creationId="{4504EC60-F9A1-428C-ACA3-B13B610C4152}"/>
          </ac:spMkLst>
        </pc:spChg>
      </pc:sldChg>
      <pc:sldChg chg="modSp addCm delCm">
        <pc:chgData name="Karen Jebakany" userId="S::karen.jebakany@in.niit.com::fbfc8d40-ef4b-4ad0-b81e-0cfba98b4af4" providerId="AD" clId="Web-{F4868B72-6BA4-7FDF-BFB8-1AD25B0689C0}" dt="2021-08-16T05:05:00.487" v="16"/>
        <pc:sldMkLst>
          <pc:docMk/>
          <pc:sldMk cId="39043425" sldId="353"/>
        </pc:sldMkLst>
        <pc:spChg chg="mod">
          <ac:chgData name="Karen Jebakany" userId="S::karen.jebakany@in.niit.com::fbfc8d40-ef4b-4ad0-b81e-0cfba98b4af4" providerId="AD" clId="Web-{F4868B72-6BA4-7FDF-BFB8-1AD25B0689C0}" dt="2021-08-16T05:04:42.237" v="13" actId="20577"/>
          <ac:spMkLst>
            <pc:docMk/>
            <pc:sldMk cId="39043425" sldId="353"/>
            <ac:spMk id="51" creationId="{C8DA91F6-B46D-4CDC-8C78-8FB9BD4CE30A}"/>
          </ac:spMkLst>
        </pc:spChg>
      </pc:sldChg>
      <pc:sldChg chg="modSp mod modClrScheme addCm chgLayout">
        <pc:chgData name="Karen Jebakany" userId="S::karen.jebakany@in.niit.com::fbfc8d40-ef4b-4ad0-b81e-0cfba98b4af4" providerId="AD" clId="Web-{F4868B72-6BA4-7FDF-BFB8-1AD25B0689C0}" dt="2021-08-16T05:12:36.315" v="43"/>
        <pc:sldMkLst>
          <pc:docMk/>
          <pc:sldMk cId="397214360" sldId="359"/>
        </pc:sldMkLst>
        <pc:spChg chg="mod ord">
          <ac:chgData name="Karen Jebakany" userId="S::karen.jebakany@in.niit.com::fbfc8d40-ef4b-4ad0-b81e-0cfba98b4af4" providerId="AD" clId="Web-{F4868B72-6BA4-7FDF-BFB8-1AD25B0689C0}" dt="2021-08-16T05:12:36.315" v="43"/>
          <ac:spMkLst>
            <pc:docMk/>
            <pc:sldMk cId="397214360" sldId="359"/>
            <ac:spMk id="2" creationId="{9FACEA7F-2E11-4565-B92F-9A39496E8689}"/>
          </ac:spMkLst>
        </pc:spChg>
        <pc:spChg chg="mod ord">
          <ac:chgData name="Karen Jebakany" userId="S::karen.jebakany@in.niit.com::fbfc8d40-ef4b-4ad0-b81e-0cfba98b4af4" providerId="AD" clId="Web-{F4868B72-6BA4-7FDF-BFB8-1AD25B0689C0}" dt="2021-08-16T05:12:36.315" v="43"/>
          <ac:spMkLst>
            <pc:docMk/>
            <pc:sldMk cId="397214360" sldId="359"/>
            <ac:spMk id="4" creationId="{683DF830-680D-4969-AAC1-90DCF15BAFEF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18:44.487" v="56"/>
        <pc:sldMkLst>
          <pc:docMk/>
          <pc:sldMk cId="3086949075" sldId="361"/>
        </pc:sldMkLst>
        <pc:spChg chg="mod">
          <ac:chgData name="Karen Jebakany" userId="S::karen.jebakany@in.niit.com::fbfc8d40-ef4b-4ad0-b81e-0cfba98b4af4" providerId="AD" clId="Web-{F4868B72-6BA4-7FDF-BFB8-1AD25B0689C0}" dt="2021-08-16T05:18:44.487" v="56"/>
          <ac:spMkLst>
            <pc:docMk/>
            <pc:sldMk cId="3086949075" sldId="361"/>
            <ac:spMk id="7" creationId="{E29A34CC-7A3E-4DA0-A784-E307FEE72F02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26:37.050" v="154" actId="20577"/>
        <pc:sldMkLst>
          <pc:docMk/>
          <pc:sldMk cId="1502879686" sldId="364"/>
        </pc:sldMkLst>
        <pc:spChg chg="mod">
          <ac:chgData name="Karen Jebakany" userId="S::karen.jebakany@in.niit.com::fbfc8d40-ef4b-4ad0-b81e-0cfba98b4af4" providerId="AD" clId="Web-{F4868B72-6BA4-7FDF-BFB8-1AD25B0689C0}" dt="2021-08-16T05:26:37.050" v="154" actId="20577"/>
          <ac:spMkLst>
            <pc:docMk/>
            <pc:sldMk cId="1502879686" sldId="364"/>
            <ac:spMk id="2" creationId="{E49E9BDF-AA9B-4641-B164-65C5659232DC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26:43.815" v="155" actId="20577"/>
        <pc:sldMkLst>
          <pc:docMk/>
          <pc:sldMk cId="2713113037" sldId="366"/>
        </pc:sldMkLst>
        <pc:spChg chg="mod">
          <ac:chgData name="Karen Jebakany" userId="S::karen.jebakany@in.niit.com::fbfc8d40-ef4b-4ad0-b81e-0cfba98b4af4" providerId="AD" clId="Web-{F4868B72-6BA4-7FDF-BFB8-1AD25B0689C0}" dt="2021-08-16T05:26:43.815" v="155" actId="20577"/>
          <ac:spMkLst>
            <pc:docMk/>
            <pc:sldMk cId="2713113037" sldId="366"/>
            <ac:spMk id="4" creationId="{EC23B3B8-FC86-419B-9489-05EC74990E1E}"/>
          </ac:spMkLst>
        </pc:spChg>
      </pc:sldChg>
      <pc:sldChg chg="modSp addCm">
        <pc:chgData name="Karen Jebakany" userId="S::karen.jebakany@in.niit.com::fbfc8d40-ef4b-4ad0-b81e-0cfba98b4af4" providerId="AD" clId="Web-{F4868B72-6BA4-7FDF-BFB8-1AD25B0689C0}" dt="2021-08-16T05:24:36.721" v="141"/>
        <pc:sldMkLst>
          <pc:docMk/>
          <pc:sldMk cId="3384353690" sldId="367"/>
        </pc:sldMkLst>
        <pc:spChg chg="mod">
          <ac:chgData name="Karen Jebakany" userId="S::karen.jebakany@in.niit.com::fbfc8d40-ef4b-4ad0-b81e-0cfba98b4af4" providerId="AD" clId="Web-{F4868B72-6BA4-7FDF-BFB8-1AD25B0689C0}" dt="2021-08-16T05:24:36.721" v="141"/>
          <ac:spMkLst>
            <pc:docMk/>
            <pc:sldMk cId="3384353690" sldId="367"/>
            <ac:spMk id="6" creationId="{D28E486A-BB9E-42D6-BF7F-E818385D1C7F}"/>
          </ac:spMkLst>
        </pc:spChg>
      </pc:sldChg>
      <pc:sldChg chg="modSp addCm">
        <pc:chgData name="Karen Jebakany" userId="S::karen.jebakany@in.niit.com::fbfc8d40-ef4b-4ad0-b81e-0cfba98b4af4" providerId="AD" clId="Web-{F4868B72-6BA4-7FDF-BFB8-1AD25B0689C0}" dt="2021-08-16T05:23:04.940" v="133" actId="20577"/>
        <pc:sldMkLst>
          <pc:docMk/>
          <pc:sldMk cId="298399635" sldId="368"/>
        </pc:sldMkLst>
        <pc:spChg chg="mod">
          <ac:chgData name="Karen Jebakany" userId="S::karen.jebakany@in.niit.com::fbfc8d40-ef4b-4ad0-b81e-0cfba98b4af4" providerId="AD" clId="Web-{F4868B72-6BA4-7FDF-BFB8-1AD25B0689C0}" dt="2021-08-16T05:23:04.940" v="133" actId="20577"/>
          <ac:spMkLst>
            <pc:docMk/>
            <pc:sldMk cId="298399635" sldId="368"/>
            <ac:spMk id="6" creationId="{D28E486A-BB9E-42D6-BF7F-E818385D1C7F}"/>
          </ac:spMkLst>
        </pc:spChg>
      </pc:sldChg>
      <pc:sldChg chg="delSp modSp addCm">
        <pc:chgData name="Karen Jebakany" userId="S::karen.jebakany@in.niit.com::fbfc8d40-ef4b-4ad0-b81e-0cfba98b4af4" providerId="AD" clId="Web-{F4868B72-6BA4-7FDF-BFB8-1AD25B0689C0}" dt="2021-08-16T05:29:38.643" v="191" actId="20577"/>
        <pc:sldMkLst>
          <pc:docMk/>
          <pc:sldMk cId="126799224" sldId="370"/>
        </pc:sldMkLst>
        <pc:spChg chg="del">
          <ac:chgData name="Karen Jebakany" userId="S::karen.jebakany@in.niit.com::fbfc8d40-ef4b-4ad0-b81e-0cfba98b4af4" providerId="AD" clId="Web-{F4868B72-6BA4-7FDF-BFB8-1AD25B0689C0}" dt="2021-08-16T05:26:55.237" v="157"/>
          <ac:spMkLst>
            <pc:docMk/>
            <pc:sldMk cId="126799224" sldId="370"/>
            <ac:spMk id="2" creationId="{0BDF0097-9431-4BBF-BB8B-1D482949AB35}"/>
          </ac:spMkLst>
        </pc:spChg>
        <pc:spChg chg="mod">
          <ac:chgData name="Karen Jebakany" userId="S::karen.jebakany@in.niit.com::fbfc8d40-ef4b-4ad0-b81e-0cfba98b4af4" providerId="AD" clId="Web-{F4868B72-6BA4-7FDF-BFB8-1AD25B0689C0}" dt="2021-08-16T05:26:59.659" v="158" actId="20577"/>
          <ac:spMkLst>
            <pc:docMk/>
            <pc:sldMk cId="126799224" sldId="370"/>
            <ac:spMk id="4" creationId="{EC23B3B8-FC86-419B-9489-05EC74990E1E}"/>
          </ac:spMkLst>
        </pc:spChg>
        <pc:spChg chg="mod">
          <ac:chgData name="Karen Jebakany" userId="S::karen.jebakany@in.niit.com::fbfc8d40-ef4b-4ad0-b81e-0cfba98b4af4" providerId="AD" clId="Web-{F4868B72-6BA4-7FDF-BFB8-1AD25B0689C0}" dt="2021-08-16T05:29:38.643" v="191" actId="20577"/>
          <ac:spMkLst>
            <pc:docMk/>
            <pc:sldMk cId="126799224" sldId="370"/>
            <ac:spMk id="5" creationId="{4504EC60-F9A1-428C-ACA3-B13B610C4152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30:39.050" v="195" actId="20577"/>
        <pc:sldMkLst>
          <pc:docMk/>
          <pc:sldMk cId="802985153" sldId="372"/>
        </pc:sldMkLst>
        <pc:spChg chg="mod">
          <ac:chgData name="Karen Jebakany" userId="S::karen.jebakany@in.niit.com::fbfc8d40-ef4b-4ad0-b81e-0cfba98b4af4" providerId="AD" clId="Web-{F4868B72-6BA4-7FDF-BFB8-1AD25B0689C0}" dt="2021-08-16T05:30:39.050" v="195" actId="20577"/>
          <ac:spMkLst>
            <pc:docMk/>
            <pc:sldMk cId="802985153" sldId="372"/>
            <ac:spMk id="5" creationId="{4504EC60-F9A1-428C-ACA3-B13B610C4152}"/>
          </ac:spMkLst>
        </pc:spChg>
      </pc:sldChg>
      <pc:sldChg chg="modSp addCm">
        <pc:chgData name="Karen Jebakany" userId="S::karen.jebakany@in.niit.com::fbfc8d40-ef4b-4ad0-b81e-0cfba98b4af4" providerId="AD" clId="Web-{F4868B72-6BA4-7FDF-BFB8-1AD25B0689C0}" dt="2021-08-16T05:32:40.222" v="211" actId="20577"/>
        <pc:sldMkLst>
          <pc:docMk/>
          <pc:sldMk cId="1848899828" sldId="373"/>
        </pc:sldMkLst>
        <pc:spChg chg="mod">
          <ac:chgData name="Karen Jebakany" userId="S::karen.jebakany@in.niit.com::fbfc8d40-ef4b-4ad0-b81e-0cfba98b4af4" providerId="AD" clId="Web-{F4868B72-6BA4-7FDF-BFB8-1AD25B0689C0}" dt="2021-08-16T05:32:40.222" v="211" actId="20577"/>
          <ac:spMkLst>
            <pc:docMk/>
            <pc:sldMk cId="1848899828" sldId="373"/>
            <ac:spMk id="3" creationId="{228AE086-C9D1-412E-BC94-82D748548CC7}"/>
          </ac:spMkLst>
        </pc:spChg>
      </pc:sldChg>
      <pc:sldChg chg="modSp addCm">
        <pc:chgData name="Karen Jebakany" userId="S::karen.jebakany@in.niit.com::fbfc8d40-ef4b-4ad0-b81e-0cfba98b4af4" providerId="AD" clId="Web-{F4868B72-6BA4-7FDF-BFB8-1AD25B0689C0}" dt="2021-08-16T05:34:31.112" v="227" actId="20577"/>
        <pc:sldMkLst>
          <pc:docMk/>
          <pc:sldMk cId="1532192691" sldId="374"/>
        </pc:sldMkLst>
        <pc:spChg chg="mod">
          <ac:chgData name="Karen Jebakany" userId="S::karen.jebakany@in.niit.com::fbfc8d40-ef4b-4ad0-b81e-0cfba98b4af4" providerId="AD" clId="Web-{F4868B72-6BA4-7FDF-BFB8-1AD25B0689C0}" dt="2021-08-16T05:33:33.253" v="216" actId="20577"/>
          <ac:spMkLst>
            <pc:docMk/>
            <pc:sldMk cId="1532192691" sldId="374"/>
            <ac:spMk id="4" creationId="{177E8D42-BE26-41CD-8006-DD51BF15E7F3}"/>
          </ac:spMkLst>
        </pc:spChg>
        <pc:spChg chg="mod">
          <ac:chgData name="Karen Jebakany" userId="S::karen.jebakany@in.niit.com::fbfc8d40-ef4b-4ad0-b81e-0cfba98b4af4" providerId="AD" clId="Web-{F4868B72-6BA4-7FDF-BFB8-1AD25B0689C0}" dt="2021-08-16T05:34:31.112" v="227" actId="20577"/>
          <ac:spMkLst>
            <pc:docMk/>
            <pc:sldMk cId="1532192691" sldId="374"/>
            <ac:spMk id="5" creationId="{A3CCAC49-3E71-4284-B578-1602E7705656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36:39.472" v="232" actId="20577"/>
        <pc:sldMkLst>
          <pc:docMk/>
          <pc:sldMk cId="3389018011" sldId="375"/>
        </pc:sldMkLst>
        <pc:spChg chg="mod">
          <ac:chgData name="Karen Jebakany" userId="S::karen.jebakany@in.niit.com::fbfc8d40-ef4b-4ad0-b81e-0cfba98b4af4" providerId="AD" clId="Web-{F4868B72-6BA4-7FDF-BFB8-1AD25B0689C0}" dt="2021-08-16T05:36:39.472" v="232" actId="20577"/>
          <ac:spMkLst>
            <pc:docMk/>
            <pc:sldMk cId="3389018011" sldId="375"/>
            <ac:spMk id="3" creationId="{6EF3A57F-A35E-4A82-82D8-25984677472A}"/>
          </ac:spMkLst>
        </pc:spChg>
        <pc:spChg chg="mod">
          <ac:chgData name="Karen Jebakany" userId="S::karen.jebakany@in.niit.com::fbfc8d40-ef4b-4ad0-b81e-0cfba98b4af4" providerId="AD" clId="Web-{F4868B72-6BA4-7FDF-BFB8-1AD25B0689C0}" dt="2021-08-16T05:35:04.222" v="229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37:19.784" v="234" actId="20577"/>
        <pc:sldMkLst>
          <pc:docMk/>
          <pc:sldMk cId="278929931" sldId="376"/>
        </pc:sldMkLst>
        <pc:spChg chg="mod">
          <ac:chgData name="Karen Jebakany" userId="S::karen.jebakany@in.niit.com::fbfc8d40-ef4b-4ad0-b81e-0cfba98b4af4" providerId="AD" clId="Web-{F4868B72-6BA4-7FDF-BFB8-1AD25B0689C0}" dt="2021-08-16T05:37:19.784" v="234" actId="20577"/>
          <ac:spMkLst>
            <pc:docMk/>
            <pc:sldMk cId="278929931" sldId="376"/>
            <ac:spMk id="6" creationId="{3994CF4C-F5D9-495A-BADC-919855FCCEB7}"/>
          </ac:spMkLst>
        </pc:spChg>
      </pc:sldChg>
      <pc:sldChg chg="modSp">
        <pc:chgData name="Karen Jebakany" userId="S::karen.jebakany@in.niit.com::fbfc8d40-ef4b-4ad0-b81e-0cfba98b4af4" providerId="AD" clId="Web-{F4868B72-6BA4-7FDF-BFB8-1AD25B0689C0}" dt="2021-08-16T05:38:31.409" v="248" actId="20577"/>
        <pc:sldMkLst>
          <pc:docMk/>
          <pc:sldMk cId="828340479" sldId="377"/>
        </pc:sldMkLst>
        <pc:spChg chg="mod">
          <ac:chgData name="Karen Jebakany" userId="S::karen.jebakany@in.niit.com::fbfc8d40-ef4b-4ad0-b81e-0cfba98b4af4" providerId="AD" clId="Web-{F4868B72-6BA4-7FDF-BFB8-1AD25B0689C0}" dt="2021-08-16T05:38:31.409" v="248" actId="20577"/>
          <ac:spMkLst>
            <pc:docMk/>
            <pc:sldMk cId="828340479" sldId="377"/>
            <ac:spMk id="2" creationId="{B8D9EABC-9595-4A03-8E4B-1B5524F36F5D}"/>
          </ac:spMkLst>
        </pc:spChg>
      </pc:sldChg>
    </pc:docChg>
  </pc:docChgLst>
  <pc:docChgLst>
    <pc:chgData name="Karen Jebakany" userId="S::karen.jebakany@in.niit.com::fbfc8d40-ef4b-4ad0-b81e-0cfba98b4af4" providerId="AD" clId="Web-{05203C38-ACB8-733E-EE98-F472CAD64A18}"/>
    <pc:docChg chg="addSld delSld">
      <pc:chgData name="Karen Jebakany" userId="S::karen.jebakany@in.niit.com::fbfc8d40-ef4b-4ad0-b81e-0cfba98b4af4" providerId="AD" clId="Web-{05203C38-ACB8-733E-EE98-F472CAD64A18}" dt="2021-08-17T10:58:34.709" v="15"/>
      <pc:docMkLst>
        <pc:docMk/>
      </pc:docMkLst>
      <pc:sldChg chg="del">
        <pc:chgData name="Karen Jebakany" userId="S::karen.jebakany@in.niit.com::fbfc8d40-ef4b-4ad0-b81e-0cfba98b4af4" providerId="AD" clId="Web-{05203C38-ACB8-733E-EE98-F472CAD64A18}" dt="2021-08-17T10:58:01.676" v="12"/>
        <pc:sldMkLst>
          <pc:docMk/>
          <pc:sldMk cId="1816089340" sldId="351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76" v="10"/>
        <pc:sldMkLst>
          <pc:docMk/>
          <pc:sldMk cId="2944035358" sldId="352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76" v="11"/>
        <pc:sldMkLst>
          <pc:docMk/>
          <pc:sldMk cId="39043425" sldId="353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9"/>
        <pc:sldMkLst>
          <pc:docMk/>
          <pc:sldMk cId="397214360" sldId="359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8"/>
        <pc:sldMkLst>
          <pc:docMk/>
          <pc:sldMk cId="3086949075" sldId="361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3"/>
        <pc:sldMkLst>
          <pc:docMk/>
          <pc:sldMk cId="1502879686" sldId="364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4"/>
        <pc:sldMkLst>
          <pc:docMk/>
          <pc:sldMk cId="2713113037" sldId="366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5"/>
        <pc:sldMkLst>
          <pc:docMk/>
          <pc:sldMk cId="3384353690" sldId="367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6"/>
        <pc:sldMkLst>
          <pc:docMk/>
          <pc:sldMk cId="298399635" sldId="368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2"/>
        <pc:sldMkLst>
          <pc:docMk/>
          <pc:sldMk cId="126799224" sldId="370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7"/>
        <pc:sldMkLst>
          <pc:docMk/>
          <pc:sldMk cId="750126762" sldId="371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1"/>
        <pc:sldMkLst>
          <pc:docMk/>
          <pc:sldMk cId="802985153" sldId="372"/>
        </pc:sldMkLst>
      </pc:sldChg>
      <pc:sldChg chg="del">
        <pc:chgData name="Karen Jebakany" userId="S::karen.jebakany@in.niit.com::fbfc8d40-ef4b-4ad0-b81e-0cfba98b4af4" providerId="AD" clId="Web-{05203C38-ACB8-733E-EE98-F472CAD64A18}" dt="2021-08-17T10:58:01.660" v="0"/>
        <pc:sldMkLst>
          <pc:docMk/>
          <pc:sldMk cId="1848899828" sldId="373"/>
        </pc:sldMkLst>
      </pc:sldChg>
      <pc:sldChg chg="add">
        <pc:chgData name="Karen Jebakany" userId="S::karen.jebakany@in.niit.com::fbfc8d40-ef4b-4ad0-b81e-0cfba98b4af4" providerId="AD" clId="Web-{05203C38-ACB8-733E-EE98-F472CAD64A18}" dt="2021-08-17T10:58:16.661" v="13"/>
        <pc:sldMkLst>
          <pc:docMk/>
          <pc:sldMk cId="2276371792" sldId="378"/>
        </pc:sldMkLst>
      </pc:sldChg>
      <pc:sldChg chg="add">
        <pc:chgData name="Karen Jebakany" userId="S::karen.jebakany@in.niit.com::fbfc8d40-ef4b-4ad0-b81e-0cfba98b4af4" providerId="AD" clId="Web-{05203C38-ACB8-733E-EE98-F472CAD64A18}" dt="2021-08-17T10:58:34.615" v="14"/>
        <pc:sldMkLst>
          <pc:docMk/>
          <pc:sldMk cId="492440971" sldId="379"/>
        </pc:sldMkLst>
      </pc:sldChg>
      <pc:sldChg chg="add">
        <pc:chgData name="Karen Jebakany" userId="S::karen.jebakany@in.niit.com::fbfc8d40-ef4b-4ad0-b81e-0cfba98b4af4" providerId="AD" clId="Web-{05203C38-ACB8-733E-EE98-F472CAD64A18}" dt="2021-08-17T10:58:34.709" v="15"/>
        <pc:sldMkLst>
          <pc:docMk/>
          <pc:sldMk cId="1131160427" sldId="380"/>
        </pc:sldMkLst>
      </pc:sldChg>
    </pc:docChg>
  </pc:docChgLst>
  <pc:docChgLst>
    <pc:chgData name="Saloni Sharma" userId="ff2eec21-52b5-4400-b43c-5fb25758e4b4" providerId="ADAL" clId="{CBD902D6-9BEA-4E64-811A-B9FEED5FA154}"/>
    <pc:docChg chg="custSel modSld">
      <pc:chgData name="Saloni Sharma" userId="ff2eec21-52b5-4400-b43c-5fb25758e4b4" providerId="ADAL" clId="{CBD902D6-9BEA-4E64-811A-B9FEED5FA154}" dt="2021-08-16T05:52:55.827" v="143" actId="1589"/>
      <pc:docMkLst>
        <pc:docMk/>
      </pc:docMkLst>
      <pc:sldChg chg="modSp mod addCm delCm modCm">
        <pc:chgData name="Saloni Sharma" userId="ff2eec21-52b5-4400-b43c-5fb25758e4b4" providerId="ADAL" clId="{CBD902D6-9BEA-4E64-811A-B9FEED5FA154}" dt="2021-08-13T06:53:44.789" v="122" actId="1592"/>
        <pc:sldMkLst>
          <pc:docMk/>
          <pc:sldMk cId="0" sldId="256"/>
        </pc:sldMkLst>
        <pc:spChg chg="mod">
          <ac:chgData name="Saloni Sharma" userId="ff2eec21-52b5-4400-b43c-5fb25758e4b4" providerId="ADAL" clId="{CBD902D6-9BEA-4E64-811A-B9FEED5FA154}" dt="2021-08-13T06:48:12.822" v="121" actId="14100"/>
          <ac:spMkLst>
            <pc:docMk/>
            <pc:sldMk cId="0" sldId="256"/>
            <ac:spMk id="6" creationId="{2E7D5C90-A29A-44E6-8463-371B3FC575E1}"/>
          </ac:spMkLst>
        </pc:spChg>
      </pc:sldChg>
      <pc:sldChg chg="modSp mod">
        <pc:chgData name="Saloni Sharma" userId="ff2eec21-52b5-4400-b43c-5fb25758e4b4" providerId="ADAL" clId="{CBD902D6-9BEA-4E64-811A-B9FEED5FA154}" dt="2021-08-12T08:12:30" v="4" actId="20577"/>
        <pc:sldMkLst>
          <pc:docMk/>
          <pc:sldMk cId="1816089340" sldId="351"/>
        </pc:sldMkLst>
        <pc:spChg chg="mod">
          <ac:chgData name="Saloni Sharma" userId="ff2eec21-52b5-4400-b43c-5fb25758e4b4" providerId="ADAL" clId="{CBD902D6-9BEA-4E64-811A-B9FEED5FA154}" dt="2021-08-12T08:12:30" v="4" actId="20577"/>
          <ac:spMkLst>
            <pc:docMk/>
            <pc:sldMk cId="1816089340" sldId="351"/>
            <ac:spMk id="6" creationId="{563A0C7C-FDB2-4A3E-9F46-942B285533B1}"/>
          </ac:spMkLst>
        </pc:spChg>
      </pc:sldChg>
      <pc:sldChg chg="modSp mod">
        <pc:chgData name="Saloni Sharma" userId="ff2eec21-52b5-4400-b43c-5fb25758e4b4" providerId="ADAL" clId="{CBD902D6-9BEA-4E64-811A-B9FEED5FA154}" dt="2021-08-12T08:31:38.782" v="31" actId="14100"/>
        <pc:sldMkLst>
          <pc:docMk/>
          <pc:sldMk cId="2944035358" sldId="352"/>
        </pc:sldMkLst>
        <pc:spChg chg="mod">
          <ac:chgData name="Saloni Sharma" userId="ff2eec21-52b5-4400-b43c-5fb25758e4b4" providerId="ADAL" clId="{CBD902D6-9BEA-4E64-811A-B9FEED5FA154}" dt="2021-08-12T08:31:38.782" v="31" actId="14100"/>
          <ac:spMkLst>
            <pc:docMk/>
            <pc:sldMk cId="2944035358" sldId="352"/>
            <ac:spMk id="5" creationId="{4504EC60-F9A1-428C-ACA3-B13B610C4152}"/>
          </ac:spMkLst>
        </pc:spChg>
      </pc:sldChg>
      <pc:sldChg chg="modSp mod addCm modCm">
        <pc:chgData name="Saloni Sharma" userId="ff2eec21-52b5-4400-b43c-5fb25758e4b4" providerId="ADAL" clId="{CBD902D6-9BEA-4E64-811A-B9FEED5FA154}" dt="2021-08-12T08:31:07.081" v="28"/>
        <pc:sldMkLst>
          <pc:docMk/>
          <pc:sldMk cId="39043425" sldId="353"/>
        </pc:sldMkLst>
        <pc:spChg chg="mod">
          <ac:chgData name="Saloni Sharma" userId="ff2eec21-52b5-4400-b43c-5fb25758e4b4" providerId="ADAL" clId="{CBD902D6-9BEA-4E64-811A-B9FEED5FA154}" dt="2021-08-12T08:15:10.797" v="26" actId="1036"/>
          <ac:spMkLst>
            <pc:docMk/>
            <pc:sldMk cId="39043425" sldId="353"/>
            <ac:spMk id="4" creationId="{D14A3610-00D8-4CA3-95DD-1A8D4B84BF01}"/>
          </ac:spMkLst>
        </pc:spChg>
      </pc:sldChg>
      <pc:sldChg chg="modSp mod">
        <pc:chgData name="Saloni Sharma" userId="ff2eec21-52b5-4400-b43c-5fb25758e4b4" providerId="ADAL" clId="{CBD902D6-9BEA-4E64-811A-B9FEED5FA154}" dt="2021-08-12T08:34:42.590" v="37" actId="2711"/>
        <pc:sldMkLst>
          <pc:docMk/>
          <pc:sldMk cId="397214360" sldId="359"/>
        </pc:sldMkLst>
        <pc:spChg chg="mod">
          <ac:chgData name="Saloni Sharma" userId="ff2eec21-52b5-4400-b43c-5fb25758e4b4" providerId="ADAL" clId="{CBD902D6-9BEA-4E64-811A-B9FEED5FA154}" dt="2021-08-12T08:34:42.590" v="37" actId="2711"/>
          <ac:spMkLst>
            <pc:docMk/>
            <pc:sldMk cId="397214360" sldId="359"/>
            <ac:spMk id="2" creationId="{9FACEA7F-2E11-4565-B92F-9A39496E8689}"/>
          </ac:spMkLst>
        </pc:spChg>
      </pc:sldChg>
      <pc:sldChg chg="modSp mod">
        <pc:chgData name="Saloni Sharma" userId="ff2eec21-52b5-4400-b43c-5fb25758e4b4" providerId="ADAL" clId="{CBD902D6-9BEA-4E64-811A-B9FEED5FA154}" dt="2021-08-12T08:36:27.140" v="68" actId="20577"/>
        <pc:sldMkLst>
          <pc:docMk/>
          <pc:sldMk cId="3086949075" sldId="361"/>
        </pc:sldMkLst>
        <pc:spChg chg="mod">
          <ac:chgData name="Saloni Sharma" userId="ff2eec21-52b5-4400-b43c-5fb25758e4b4" providerId="ADAL" clId="{CBD902D6-9BEA-4E64-811A-B9FEED5FA154}" dt="2021-08-12T08:35:07.680" v="55" actId="20577"/>
          <ac:spMkLst>
            <pc:docMk/>
            <pc:sldMk cId="3086949075" sldId="361"/>
            <ac:spMk id="6" creationId="{03B00932-4BCD-40DF-8227-04BB0EBD3EA9}"/>
          </ac:spMkLst>
        </pc:spChg>
        <pc:spChg chg="mod">
          <ac:chgData name="Saloni Sharma" userId="ff2eec21-52b5-4400-b43c-5fb25758e4b4" providerId="ADAL" clId="{CBD902D6-9BEA-4E64-811A-B9FEED5FA154}" dt="2021-08-12T08:36:27.140" v="68" actId="20577"/>
          <ac:spMkLst>
            <pc:docMk/>
            <pc:sldMk cId="3086949075" sldId="361"/>
            <ac:spMk id="7" creationId="{E29A34CC-7A3E-4DA0-A784-E307FEE72F02}"/>
          </ac:spMkLst>
        </pc:spChg>
      </pc:sldChg>
      <pc:sldChg chg="modSp mod">
        <pc:chgData name="Saloni Sharma" userId="ff2eec21-52b5-4400-b43c-5fb25758e4b4" providerId="ADAL" clId="{CBD902D6-9BEA-4E64-811A-B9FEED5FA154}" dt="2021-08-12T09:13:12.917" v="98" actId="20577"/>
        <pc:sldMkLst>
          <pc:docMk/>
          <pc:sldMk cId="1502879686" sldId="364"/>
        </pc:sldMkLst>
        <pc:spChg chg="mod">
          <ac:chgData name="Saloni Sharma" userId="ff2eec21-52b5-4400-b43c-5fb25758e4b4" providerId="ADAL" clId="{CBD902D6-9BEA-4E64-811A-B9FEED5FA154}" dt="2021-08-12T09:13:12.917" v="98" actId="20577"/>
          <ac:spMkLst>
            <pc:docMk/>
            <pc:sldMk cId="1502879686" sldId="364"/>
            <ac:spMk id="5" creationId="{A11F03AF-92E6-4AB8-97DC-5DDA455194E4}"/>
          </ac:spMkLst>
        </pc:spChg>
      </pc:sldChg>
      <pc:sldChg chg="modSp mod">
        <pc:chgData name="Saloni Sharma" userId="ff2eec21-52b5-4400-b43c-5fb25758e4b4" providerId="ADAL" clId="{CBD902D6-9BEA-4E64-811A-B9FEED5FA154}" dt="2021-08-12T08:43:21.086" v="95" actId="20577"/>
        <pc:sldMkLst>
          <pc:docMk/>
          <pc:sldMk cId="2713113037" sldId="366"/>
        </pc:sldMkLst>
        <pc:spChg chg="mod">
          <ac:chgData name="Saloni Sharma" userId="ff2eec21-52b5-4400-b43c-5fb25758e4b4" providerId="ADAL" clId="{CBD902D6-9BEA-4E64-811A-B9FEED5FA154}" dt="2021-08-12T08:43:21.086" v="95" actId="20577"/>
          <ac:spMkLst>
            <pc:docMk/>
            <pc:sldMk cId="2713113037" sldId="366"/>
            <ac:spMk id="5" creationId="{4504EC60-F9A1-428C-ACA3-B13B610C4152}"/>
          </ac:spMkLst>
        </pc:spChg>
      </pc:sldChg>
      <pc:sldChg chg="modSp mod">
        <pc:chgData name="Saloni Sharma" userId="ff2eec21-52b5-4400-b43c-5fb25758e4b4" providerId="ADAL" clId="{CBD902D6-9BEA-4E64-811A-B9FEED5FA154}" dt="2021-08-12T08:41:26.416" v="90" actId="1037"/>
        <pc:sldMkLst>
          <pc:docMk/>
          <pc:sldMk cId="3384353690" sldId="367"/>
        </pc:sldMkLst>
        <pc:spChg chg="mod">
          <ac:chgData name="Saloni Sharma" userId="ff2eec21-52b5-4400-b43c-5fb25758e4b4" providerId="ADAL" clId="{CBD902D6-9BEA-4E64-811A-B9FEED5FA154}" dt="2021-08-12T08:41:26.416" v="90" actId="1037"/>
          <ac:spMkLst>
            <pc:docMk/>
            <pc:sldMk cId="3384353690" sldId="367"/>
            <ac:spMk id="6" creationId="{D28E486A-BB9E-42D6-BF7F-E818385D1C7F}"/>
          </ac:spMkLst>
        </pc:spChg>
      </pc:sldChg>
      <pc:sldChg chg="modSp mod">
        <pc:chgData name="Saloni Sharma" userId="ff2eec21-52b5-4400-b43c-5fb25758e4b4" providerId="ADAL" clId="{CBD902D6-9BEA-4E64-811A-B9FEED5FA154}" dt="2021-08-12T08:40:47.125" v="83" actId="20577"/>
        <pc:sldMkLst>
          <pc:docMk/>
          <pc:sldMk cId="298399635" sldId="368"/>
        </pc:sldMkLst>
        <pc:spChg chg="mod">
          <ac:chgData name="Saloni Sharma" userId="ff2eec21-52b5-4400-b43c-5fb25758e4b4" providerId="ADAL" clId="{CBD902D6-9BEA-4E64-811A-B9FEED5FA154}" dt="2021-08-12T08:40:47.125" v="83" actId="20577"/>
          <ac:spMkLst>
            <pc:docMk/>
            <pc:sldMk cId="298399635" sldId="368"/>
            <ac:spMk id="6" creationId="{D28E486A-BB9E-42D6-BF7F-E818385D1C7F}"/>
          </ac:spMkLst>
        </pc:spChg>
      </pc:sldChg>
      <pc:sldChg chg="modSp mod">
        <pc:chgData name="Saloni Sharma" userId="ff2eec21-52b5-4400-b43c-5fb25758e4b4" providerId="ADAL" clId="{CBD902D6-9BEA-4E64-811A-B9FEED5FA154}" dt="2021-08-12T09:13:38.360" v="105" actId="20577"/>
        <pc:sldMkLst>
          <pc:docMk/>
          <pc:sldMk cId="126799224" sldId="370"/>
        </pc:sldMkLst>
        <pc:spChg chg="mod">
          <ac:chgData name="Saloni Sharma" userId="ff2eec21-52b5-4400-b43c-5fb25758e4b4" providerId="ADAL" clId="{CBD902D6-9BEA-4E64-811A-B9FEED5FA154}" dt="2021-08-12T09:13:38.360" v="105" actId="20577"/>
          <ac:spMkLst>
            <pc:docMk/>
            <pc:sldMk cId="126799224" sldId="370"/>
            <ac:spMk id="5" creationId="{4504EC60-F9A1-428C-ACA3-B13B610C4152}"/>
          </ac:spMkLst>
        </pc:spChg>
      </pc:sldChg>
      <pc:sldChg chg="modSp mod">
        <pc:chgData name="Saloni Sharma" userId="ff2eec21-52b5-4400-b43c-5fb25758e4b4" providerId="ADAL" clId="{CBD902D6-9BEA-4E64-811A-B9FEED5FA154}" dt="2021-08-12T08:39:20.325" v="72" actId="20577"/>
        <pc:sldMkLst>
          <pc:docMk/>
          <pc:sldMk cId="750126762" sldId="371"/>
        </pc:sldMkLst>
        <pc:spChg chg="mod">
          <ac:chgData name="Saloni Sharma" userId="ff2eec21-52b5-4400-b43c-5fb25758e4b4" providerId="ADAL" clId="{CBD902D6-9BEA-4E64-811A-B9FEED5FA154}" dt="2021-08-12T08:39:20.325" v="72" actId="20577"/>
          <ac:spMkLst>
            <pc:docMk/>
            <pc:sldMk cId="750126762" sldId="371"/>
            <ac:spMk id="10" creationId="{BDCE15A4-320D-4986-AE26-1CB27E8DBA22}"/>
          </ac:spMkLst>
        </pc:spChg>
      </pc:sldChg>
      <pc:sldChg chg="modSp mod">
        <pc:chgData name="Saloni Sharma" userId="ff2eec21-52b5-4400-b43c-5fb25758e4b4" providerId="ADAL" clId="{CBD902D6-9BEA-4E64-811A-B9FEED5FA154}" dt="2021-08-12T09:14:56.210" v="108" actId="20577"/>
        <pc:sldMkLst>
          <pc:docMk/>
          <pc:sldMk cId="802985153" sldId="372"/>
        </pc:sldMkLst>
        <pc:spChg chg="mod">
          <ac:chgData name="Saloni Sharma" userId="ff2eec21-52b5-4400-b43c-5fb25758e4b4" providerId="ADAL" clId="{CBD902D6-9BEA-4E64-811A-B9FEED5FA154}" dt="2021-08-12T09:14:56.210" v="108" actId="20577"/>
          <ac:spMkLst>
            <pc:docMk/>
            <pc:sldMk cId="802985153" sldId="372"/>
            <ac:spMk id="5" creationId="{4504EC60-F9A1-428C-ACA3-B13B610C4152}"/>
          </ac:spMkLst>
        </pc:spChg>
      </pc:sldChg>
      <pc:sldChg chg="modSp mod">
        <pc:chgData name="Saloni Sharma" userId="ff2eec21-52b5-4400-b43c-5fb25758e4b4" providerId="ADAL" clId="{CBD902D6-9BEA-4E64-811A-B9FEED5FA154}" dt="2021-08-12T09:18:38.958" v="109" actId="14100"/>
        <pc:sldMkLst>
          <pc:docMk/>
          <pc:sldMk cId="1848899828" sldId="373"/>
        </pc:sldMkLst>
        <pc:spChg chg="mod">
          <ac:chgData name="Saloni Sharma" userId="ff2eec21-52b5-4400-b43c-5fb25758e4b4" providerId="ADAL" clId="{CBD902D6-9BEA-4E64-811A-B9FEED5FA154}" dt="2021-08-12T09:18:38.958" v="109" actId="14100"/>
          <ac:spMkLst>
            <pc:docMk/>
            <pc:sldMk cId="1848899828" sldId="373"/>
            <ac:spMk id="3" creationId="{228AE086-C9D1-412E-BC94-82D748548CC7}"/>
          </ac:spMkLst>
        </pc:spChg>
      </pc:sldChg>
      <pc:sldChg chg="modSp mod">
        <pc:chgData name="Saloni Sharma" userId="ff2eec21-52b5-4400-b43c-5fb25758e4b4" providerId="ADAL" clId="{CBD902D6-9BEA-4E64-811A-B9FEED5FA154}" dt="2021-08-13T07:38:19.028" v="128" actId="20577"/>
        <pc:sldMkLst>
          <pc:docMk/>
          <pc:sldMk cId="1532192691" sldId="374"/>
        </pc:sldMkLst>
        <pc:spChg chg="mod">
          <ac:chgData name="Saloni Sharma" userId="ff2eec21-52b5-4400-b43c-5fb25758e4b4" providerId="ADAL" clId="{CBD902D6-9BEA-4E64-811A-B9FEED5FA154}" dt="2021-08-13T07:38:08.015" v="123" actId="20577"/>
          <ac:spMkLst>
            <pc:docMk/>
            <pc:sldMk cId="1532192691" sldId="374"/>
            <ac:spMk id="4" creationId="{177E8D42-BE26-41CD-8006-DD51BF15E7F3}"/>
          </ac:spMkLst>
        </pc:spChg>
        <pc:spChg chg="mod">
          <ac:chgData name="Saloni Sharma" userId="ff2eec21-52b5-4400-b43c-5fb25758e4b4" providerId="ADAL" clId="{CBD902D6-9BEA-4E64-811A-B9FEED5FA154}" dt="2021-08-13T07:38:19.028" v="128" actId="20577"/>
          <ac:spMkLst>
            <pc:docMk/>
            <pc:sldMk cId="1532192691" sldId="374"/>
            <ac:spMk id="5" creationId="{A3CCAC49-3E71-4284-B578-1602E7705656}"/>
          </ac:spMkLst>
        </pc:spChg>
      </pc:sldChg>
      <pc:sldChg chg="modSp mod addCm">
        <pc:chgData name="Saloni Sharma" userId="ff2eec21-52b5-4400-b43c-5fb25758e4b4" providerId="ADAL" clId="{CBD902D6-9BEA-4E64-811A-B9FEED5FA154}" dt="2021-08-16T05:52:43.934" v="138" actId="1589"/>
        <pc:sldMkLst>
          <pc:docMk/>
          <pc:sldMk cId="3389018011" sldId="375"/>
        </pc:sldMkLst>
        <pc:spChg chg="mod">
          <ac:chgData name="Saloni Sharma" userId="ff2eec21-52b5-4400-b43c-5fb25758e4b4" providerId="ADAL" clId="{CBD902D6-9BEA-4E64-811A-B9FEED5FA154}" dt="2021-08-12T09:26:24.920" v="113" actId="108"/>
          <ac:spMkLst>
            <pc:docMk/>
            <pc:sldMk cId="3389018011" sldId="375"/>
            <ac:spMk id="3" creationId="{6EF3A57F-A35E-4A82-82D8-25984677472A}"/>
          </ac:spMkLst>
        </pc:spChg>
        <pc:spChg chg="mod">
          <ac:chgData name="Saloni Sharma" userId="ff2eec21-52b5-4400-b43c-5fb25758e4b4" providerId="ADAL" clId="{CBD902D6-9BEA-4E64-811A-B9FEED5FA154}" dt="2021-08-16T05:52:36.019" v="137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modSp mod addCm">
        <pc:chgData name="Saloni Sharma" userId="ff2eec21-52b5-4400-b43c-5fb25758e4b4" providerId="ADAL" clId="{CBD902D6-9BEA-4E64-811A-B9FEED5FA154}" dt="2021-08-16T05:52:55.827" v="143" actId="1589"/>
        <pc:sldMkLst>
          <pc:docMk/>
          <pc:sldMk cId="278929931" sldId="376"/>
        </pc:sldMkLst>
        <pc:spChg chg="mod">
          <ac:chgData name="Saloni Sharma" userId="ff2eec21-52b5-4400-b43c-5fb25758e4b4" providerId="ADAL" clId="{CBD902D6-9BEA-4E64-811A-B9FEED5FA154}" dt="2021-08-13T07:38:35.818" v="130" actId="20577"/>
          <ac:spMkLst>
            <pc:docMk/>
            <pc:sldMk cId="278929931" sldId="376"/>
            <ac:spMk id="3" creationId="{6EF3A57F-A35E-4A82-82D8-25984677472A}"/>
          </ac:spMkLst>
        </pc:spChg>
        <pc:spChg chg="mod">
          <ac:chgData name="Saloni Sharma" userId="ff2eec21-52b5-4400-b43c-5fb25758e4b4" providerId="ADAL" clId="{CBD902D6-9BEA-4E64-811A-B9FEED5FA154}" dt="2021-08-16T05:52:51.503" v="142" actId="20577"/>
          <ac:spMkLst>
            <pc:docMk/>
            <pc:sldMk cId="278929931" sldId="376"/>
            <ac:spMk id="6" creationId="{3994CF4C-F5D9-495A-BADC-919855FCCEB7}"/>
          </ac:spMkLst>
        </pc:spChg>
      </pc:sldChg>
      <pc:sldChg chg="modSp mod">
        <pc:chgData name="Saloni Sharma" userId="ff2eec21-52b5-4400-b43c-5fb25758e4b4" providerId="ADAL" clId="{CBD902D6-9BEA-4E64-811A-B9FEED5FA154}" dt="2021-08-12T09:30:20.610" v="119" actId="108"/>
        <pc:sldMkLst>
          <pc:docMk/>
          <pc:sldMk cId="828340479" sldId="377"/>
        </pc:sldMkLst>
        <pc:spChg chg="mod">
          <ac:chgData name="Saloni Sharma" userId="ff2eec21-52b5-4400-b43c-5fb25758e4b4" providerId="ADAL" clId="{CBD902D6-9BEA-4E64-811A-B9FEED5FA154}" dt="2021-08-12T09:30:20.610" v="119" actId="108"/>
          <ac:spMkLst>
            <pc:docMk/>
            <pc:sldMk cId="828340479" sldId="377"/>
            <ac:spMk id="2" creationId="{B8D9EABC-9595-4A03-8E4B-1B5524F36F5D}"/>
          </ac:spMkLst>
        </pc:spChg>
      </pc:sldChg>
    </pc:docChg>
  </pc:docChgLst>
  <pc:docChgLst>
    <pc:chgData name="Karen Jebakany" userId="S::karen.jebakany@in.niit.com::fbfc8d40-ef4b-4ad0-b81e-0cfba98b4af4" providerId="AD" clId="Web-{CC8F37B6-391D-5DD1-F165-1353E6DEE6F0}"/>
    <pc:docChg chg="modSld">
      <pc:chgData name="Karen Jebakany" userId="S::karen.jebakany@in.niit.com::fbfc8d40-ef4b-4ad0-b81e-0cfba98b4af4" providerId="AD" clId="Web-{CC8F37B6-391D-5DD1-F165-1353E6DEE6F0}" dt="2021-08-16T06:35:26.176" v="56" actId="1076"/>
      <pc:docMkLst>
        <pc:docMk/>
      </pc:docMkLst>
      <pc:sldChg chg="modSp mod modClrScheme delCm chgLayout">
        <pc:chgData name="Karen Jebakany" userId="S::karen.jebakany@in.niit.com::fbfc8d40-ef4b-4ad0-b81e-0cfba98b4af4" providerId="AD" clId="Web-{CC8F37B6-391D-5DD1-F165-1353E6DEE6F0}" dt="2021-08-16T06:30:57.490" v="34"/>
        <pc:sldMkLst>
          <pc:docMk/>
          <pc:sldMk cId="397214360" sldId="359"/>
        </pc:sldMkLst>
        <pc:spChg chg="mod ord">
          <ac:chgData name="Karen Jebakany" userId="S::karen.jebakany@in.niit.com::fbfc8d40-ef4b-4ad0-b81e-0cfba98b4af4" providerId="AD" clId="Web-{CC8F37B6-391D-5DD1-F165-1353E6DEE6F0}" dt="2021-08-16T06:30:50.193" v="33" actId="20577"/>
          <ac:spMkLst>
            <pc:docMk/>
            <pc:sldMk cId="397214360" sldId="359"/>
            <ac:spMk id="2" creationId="{9FACEA7F-2E11-4565-B92F-9A39496E8689}"/>
          </ac:spMkLst>
        </pc:spChg>
        <pc:spChg chg="mod ord">
          <ac:chgData name="Karen Jebakany" userId="S::karen.jebakany@in.niit.com::fbfc8d40-ef4b-4ad0-b81e-0cfba98b4af4" providerId="AD" clId="Web-{CC8F37B6-391D-5DD1-F165-1353E6DEE6F0}" dt="2021-08-16T06:30:27.412" v="28"/>
          <ac:spMkLst>
            <pc:docMk/>
            <pc:sldMk cId="397214360" sldId="359"/>
            <ac:spMk id="4" creationId="{683DF830-680D-4969-AAC1-90DCF15BAFEF}"/>
          </ac:spMkLst>
        </pc:spChg>
      </pc:sldChg>
      <pc:sldChg chg="addSp delSp modSp mod modClrScheme delCm chgLayout">
        <pc:chgData name="Karen Jebakany" userId="S::karen.jebakany@in.niit.com::fbfc8d40-ef4b-4ad0-b81e-0cfba98b4af4" providerId="AD" clId="Web-{CC8F37B6-391D-5DD1-F165-1353E6DEE6F0}" dt="2021-08-16T06:33:32.208" v="45" actId="1076"/>
        <pc:sldMkLst>
          <pc:docMk/>
          <pc:sldMk cId="126799224" sldId="370"/>
        </pc:sldMkLst>
        <pc:spChg chg="add del mod ord">
          <ac:chgData name="Karen Jebakany" userId="S::karen.jebakany@in.niit.com::fbfc8d40-ef4b-4ad0-b81e-0cfba98b4af4" providerId="AD" clId="Web-{CC8F37B6-391D-5DD1-F165-1353E6DEE6F0}" dt="2021-08-16T06:32:47.443" v="37"/>
          <ac:spMkLst>
            <pc:docMk/>
            <pc:sldMk cId="126799224" sldId="370"/>
            <ac:spMk id="2" creationId="{34A8753F-0E0D-4A2B-9C39-163784E585B5}"/>
          </ac:spMkLst>
        </pc:spChg>
        <pc:spChg chg="mod ord">
          <ac:chgData name="Karen Jebakany" userId="S::karen.jebakany@in.niit.com::fbfc8d40-ef4b-4ad0-b81e-0cfba98b4af4" providerId="AD" clId="Web-{CC8F37B6-391D-5DD1-F165-1353E6DEE6F0}" dt="2021-08-16T06:32:35.005" v="35"/>
          <ac:spMkLst>
            <pc:docMk/>
            <pc:sldMk cId="126799224" sldId="370"/>
            <ac:spMk id="4" creationId="{EC23B3B8-FC86-419B-9489-05EC74990E1E}"/>
          </ac:spMkLst>
        </pc:spChg>
        <pc:spChg chg="mod ord">
          <ac:chgData name="Karen Jebakany" userId="S::karen.jebakany@in.niit.com::fbfc8d40-ef4b-4ad0-b81e-0cfba98b4af4" providerId="AD" clId="Web-{CC8F37B6-391D-5DD1-F165-1353E6DEE6F0}" dt="2021-08-16T06:32:35.005" v="35"/>
          <ac:spMkLst>
            <pc:docMk/>
            <pc:sldMk cId="126799224" sldId="370"/>
            <ac:spMk id="5" creationId="{4504EC60-F9A1-428C-ACA3-B13B610C4152}"/>
          </ac:spMkLst>
        </pc:spChg>
        <pc:spChg chg="add del mod ord">
          <ac:chgData name="Karen Jebakany" userId="S::karen.jebakany@in.niit.com::fbfc8d40-ef4b-4ad0-b81e-0cfba98b4af4" providerId="AD" clId="Web-{CC8F37B6-391D-5DD1-F165-1353E6DEE6F0}" dt="2021-08-16T06:32:51.161" v="39"/>
          <ac:spMkLst>
            <pc:docMk/>
            <pc:sldMk cId="126799224" sldId="370"/>
            <ac:spMk id="6" creationId="{37D35844-2D7E-4D79-994D-6028233E7EF7}"/>
          </ac:spMkLst>
        </pc:spChg>
        <pc:picChg chg="mod">
          <ac:chgData name="Karen Jebakany" userId="S::karen.jebakany@in.niit.com::fbfc8d40-ef4b-4ad0-b81e-0cfba98b4af4" providerId="AD" clId="Web-{CC8F37B6-391D-5DD1-F165-1353E6DEE6F0}" dt="2021-08-16T06:33:32.208" v="45" actId="1076"/>
          <ac:picMkLst>
            <pc:docMk/>
            <pc:sldMk cId="126799224" sldId="370"/>
            <ac:picMk id="3" creationId="{AC37719C-DC8F-4B8F-95BA-5D0E3439A857}"/>
          </ac:picMkLst>
        </pc:picChg>
      </pc:sldChg>
      <pc:sldChg chg="modSp">
        <pc:chgData name="Karen Jebakany" userId="S::karen.jebakany@in.niit.com::fbfc8d40-ef4b-4ad0-b81e-0cfba98b4af4" providerId="AD" clId="Web-{CC8F37B6-391D-5DD1-F165-1353E6DEE6F0}" dt="2021-08-16T06:35:26.176" v="56" actId="1076"/>
        <pc:sldMkLst>
          <pc:docMk/>
          <pc:sldMk cId="1532192691" sldId="374"/>
        </pc:sldMkLst>
        <pc:spChg chg="mod">
          <ac:chgData name="Karen Jebakany" userId="S::karen.jebakany@in.niit.com::fbfc8d40-ef4b-4ad0-b81e-0cfba98b4af4" providerId="AD" clId="Web-{CC8F37B6-391D-5DD1-F165-1353E6DEE6F0}" dt="2021-08-16T06:35:04.833" v="50" actId="1076"/>
          <ac:spMkLst>
            <pc:docMk/>
            <pc:sldMk cId="1532192691" sldId="374"/>
            <ac:spMk id="3" creationId="{91220794-753F-4741-88F0-4CB54972CE34}"/>
          </ac:spMkLst>
        </pc:spChg>
        <pc:picChg chg="mod">
          <ac:chgData name="Karen Jebakany" userId="S::karen.jebakany@in.niit.com::fbfc8d40-ef4b-4ad0-b81e-0cfba98b4af4" providerId="AD" clId="Web-{CC8F37B6-391D-5DD1-F165-1353E6DEE6F0}" dt="2021-08-16T06:35:26.176" v="56" actId="1076"/>
          <ac:picMkLst>
            <pc:docMk/>
            <pc:sldMk cId="1532192691" sldId="374"/>
            <ac:picMk id="14" creationId="{AEF8CF06-E094-4480-BD55-E19E5E8D2A04}"/>
          </ac:picMkLst>
        </pc:picChg>
      </pc:sldChg>
    </pc:docChg>
  </pc:docChgLst>
  <pc:docChgLst>
    <pc:chgData name="Sanya Bhargava" userId="S::sanya.bhargava@in.niit.com::48a5be65-531b-49a3-a91c-731fdeca1a05" providerId="AD" clId="Web-{FAD8C596-B345-BA01-636F-36275A290159}"/>
    <pc:docChg chg="modSld">
      <pc:chgData name="Sanya Bhargava" userId="S::sanya.bhargava@in.niit.com::48a5be65-531b-49a3-a91c-731fdeca1a05" providerId="AD" clId="Web-{FAD8C596-B345-BA01-636F-36275A290159}" dt="2021-08-13T11:04:54.908" v="2" actId="1076"/>
      <pc:docMkLst>
        <pc:docMk/>
      </pc:docMkLst>
      <pc:sldChg chg="addCm">
        <pc:chgData name="Sanya Bhargava" userId="S::sanya.bhargava@in.niit.com::48a5be65-531b-49a3-a91c-731fdeca1a05" providerId="AD" clId="Web-{FAD8C596-B345-BA01-636F-36275A290159}" dt="2021-08-13T11:04:22.892" v="0"/>
        <pc:sldMkLst>
          <pc:docMk/>
          <pc:sldMk cId="39043425" sldId="353"/>
        </pc:sldMkLst>
      </pc:sldChg>
      <pc:sldChg chg="modSp">
        <pc:chgData name="Sanya Bhargava" userId="S::sanya.bhargava@in.niit.com::48a5be65-531b-49a3-a91c-731fdeca1a05" providerId="AD" clId="Web-{FAD8C596-B345-BA01-636F-36275A290159}" dt="2021-08-13T11:04:54.908" v="2" actId="1076"/>
        <pc:sldMkLst>
          <pc:docMk/>
          <pc:sldMk cId="1848899828" sldId="373"/>
        </pc:sldMkLst>
        <pc:spChg chg="mod">
          <ac:chgData name="Sanya Bhargava" userId="S::sanya.bhargava@in.niit.com::48a5be65-531b-49a3-a91c-731fdeca1a05" providerId="AD" clId="Web-{FAD8C596-B345-BA01-636F-36275A290159}" dt="2021-08-13T11:04:54.908" v="2" actId="1076"/>
          <ac:spMkLst>
            <pc:docMk/>
            <pc:sldMk cId="1848899828" sldId="373"/>
            <ac:spMk id="4" creationId="{47DE3AF5-30B9-4B45-B838-9658E8B85F26}"/>
          </ac:spMkLst>
        </pc:spChg>
        <pc:picChg chg="mod">
          <ac:chgData name="Sanya Bhargava" userId="S::sanya.bhargava@in.niit.com::48a5be65-531b-49a3-a91c-731fdeca1a05" providerId="AD" clId="Web-{FAD8C596-B345-BA01-636F-36275A290159}" dt="2021-08-13T11:04:45.518" v="1" actId="1076"/>
          <ac:picMkLst>
            <pc:docMk/>
            <pc:sldMk cId="1848899828" sldId="373"/>
            <ac:picMk id="7" creationId="{E244F23D-40B7-4C0F-AC0A-EF0A456727E9}"/>
          </ac:picMkLst>
        </pc:picChg>
      </pc:sldChg>
    </pc:docChg>
  </pc:docChgLst>
  <pc:docChgLst>
    <pc:chgData name="Bhakti Rathod" userId="S::bhakti.rathod@in.niit.com::1aef7703-d10f-4a69-9e76-2b61d3478def" providerId="AD" clId="Web-{962B344A-32A6-0876-2D1B-FC7142825630}"/>
    <pc:docChg chg="">
      <pc:chgData name="Bhakti Rathod" userId="S::bhakti.rathod@in.niit.com::1aef7703-d10f-4a69-9e76-2b61d3478def" providerId="AD" clId="Web-{962B344A-32A6-0876-2D1B-FC7142825630}" dt="2021-08-13T11:16:33.654" v="0"/>
      <pc:docMkLst>
        <pc:docMk/>
      </pc:docMkLst>
      <pc:sldChg chg="addCm">
        <pc:chgData name="Bhakti Rathod" userId="S::bhakti.rathod@in.niit.com::1aef7703-d10f-4a69-9e76-2b61d3478def" providerId="AD" clId="Web-{962B344A-32A6-0876-2D1B-FC7142825630}" dt="2021-08-13T11:16:33.654" v="0"/>
        <pc:sldMkLst>
          <pc:docMk/>
          <pc:sldMk cId="39043425" sldId="353"/>
        </pc:sldMkLst>
      </pc:sldChg>
    </pc:docChg>
  </pc:docChgLst>
  <pc:docChgLst>
    <pc:chgData name="Karen Jebakany" userId="S::karen.jebakany@in.niit.com::fbfc8d40-ef4b-4ad0-b81e-0cfba98b4af4" providerId="AD" clId="Web-{85D4255A-80A4-1006-2E7B-C9285B0CA038}"/>
    <pc:docChg chg="modSld">
      <pc:chgData name="Karen Jebakany" userId="S::karen.jebakany@in.niit.com::fbfc8d40-ef4b-4ad0-b81e-0cfba98b4af4" providerId="AD" clId="Web-{85D4255A-80A4-1006-2E7B-C9285B0CA038}" dt="2021-08-17T11:11:56.975" v="1" actId="20577"/>
      <pc:docMkLst>
        <pc:docMk/>
      </pc:docMkLst>
      <pc:sldChg chg="modSp">
        <pc:chgData name="Karen Jebakany" userId="S::karen.jebakany@in.niit.com::fbfc8d40-ef4b-4ad0-b81e-0cfba98b4af4" providerId="AD" clId="Web-{85D4255A-80A4-1006-2E7B-C9285B0CA038}" dt="2021-08-17T11:11:56.975" v="1" actId="20577"/>
        <pc:sldMkLst>
          <pc:docMk/>
          <pc:sldMk cId="492440971" sldId="379"/>
        </pc:sldMkLst>
        <pc:spChg chg="mod">
          <ac:chgData name="Karen Jebakany" userId="S::karen.jebakany@in.niit.com::fbfc8d40-ef4b-4ad0-b81e-0cfba98b4af4" providerId="AD" clId="Web-{85D4255A-80A4-1006-2E7B-C9285B0CA038}" dt="2021-08-17T11:11:56.975" v="1" actId="20577"/>
          <ac:spMkLst>
            <pc:docMk/>
            <pc:sldMk cId="492440971" sldId="379"/>
            <ac:spMk id="2" creationId="{1DA74D3A-BAA5-4463-817F-285BB7F5B339}"/>
          </ac:spMkLst>
        </pc:spChg>
      </pc:sldChg>
    </pc:docChg>
  </pc:docChgLst>
  <pc:docChgLst>
    <pc:chgData name="Bhakti Rathod" userId="S::bhakti.rathod@in.niit.com::1aef7703-d10f-4a69-9e76-2b61d3478def" providerId="AD" clId="Web-{497E46E2-0DFB-A986-ABB6-46019E539208}"/>
    <pc:docChg chg="addSld delSld modSld addMainMaster">
      <pc:chgData name="Bhakti Rathod" userId="S::bhakti.rathod@in.niit.com::1aef7703-d10f-4a69-9e76-2b61d3478def" providerId="AD" clId="Web-{497E46E2-0DFB-A986-ABB6-46019E539208}" dt="2021-08-09T06:40:37.419" v="68"/>
      <pc:docMkLst>
        <pc:docMk/>
      </pc:docMkLst>
      <pc:sldChg chg="modSp">
        <pc:chgData name="Bhakti Rathod" userId="S::bhakti.rathod@in.niit.com::1aef7703-d10f-4a69-9e76-2b61d3478def" providerId="AD" clId="Web-{497E46E2-0DFB-A986-ABB6-46019E539208}" dt="2021-08-09T06:35:47.813" v="59" actId="20577"/>
        <pc:sldMkLst>
          <pc:docMk/>
          <pc:sldMk cId="0" sldId="262"/>
        </pc:sldMkLst>
        <pc:spChg chg="mod">
          <ac:chgData name="Bhakti Rathod" userId="S::bhakti.rathod@in.niit.com::1aef7703-d10f-4a69-9e76-2b61d3478def" providerId="AD" clId="Web-{497E46E2-0DFB-A986-ABB6-46019E539208}" dt="2021-08-09T06:35:47.813" v="59" actId="20577"/>
          <ac:spMkLst>
            <pc:docMk/>
            <pc:sldMk cId="0" sldId="262"/>
            <ac:spMk id="217" creationId="{00000000-0000-0000-0000-000000000000}"/>
          </ac:spMkLst>
        </pc:spChg>
      </pc:sldChg>
      <pc:sldChg chg="modSp">
        <pc:chgData name="Bhakti Rathod" userId="S::bhakti.rathod@in.niit.com::1aef7703-d10f-4a69-9e76-2b61d3478def" providerId="AD" clId="Web-{497E46E2-0DFB-A986-ABB6-46019E539208}" dt="2021-08-09T06:35:30.891" v="25" actId="20577"/>
        <pc:sldMkLst>
          <pc:docMk/>
          <pc:sldMk cId="2812424038" sldId="350"/>
        </pc:sldMkLst>
        <pc:spChg chg="mod">
          <ac:chgData name="Bhakti Rathod" userId="S::bhakti.rathod@in.niit.com::1aef7703-d10f-4a69-9e76-2b61d3478def" providerId="AD" clId="Web-{497E46E2-0DFB-A986-ABB6-46019E539208}" dt="2021-08-09T06:35:30.891" v="25" actId="20577"/>
          <ac:spMkLst>
            <pc:docMk/>
            <pc:sldMk cId="2812424038" sldId="350"/>
            <ac:spMk id="4" creationId="{CEFA13FC-1C05-4A01-BCAA-AD14E1928C67}"/>
          </ac:spMkLst>
        </pc:spChg>
      </pc:sldChg>
      <pc:sldChg chg="del">
        <pc:chgData name="Bhakti Rathod" userId="S::bhakti.rathod@in.niit.com::1aef7703-d10f-4a69-9e76-2b61d3478def" providerId="AD" clId="Web-{497E46E2-0DFB-A986-ABB6-46019E539208}" dt="2021-08-09T06:35:20.734" v="1"/>
        <pc:sldMkLst>
          <pc:docMk/>
          <pc:sldMk cId="5955121" sldId="357"/>
        </pc:sldMkLst>
      </pc:sldChg>
      <pc:sldChg chg="del">
        <pc:chgData name="Bhakti Rathod" userId="S::bhakti.rathod@in.niit.com::1aef7703-d10f-4a69-9e76-2b61d3478def" providerId="AD" clId="Web-{497E46E2-0DFB-A986-ABB6-46019E539208}" dt="2021-08-09T06:36:59.066" v="62"/>
        <pc:sldMkLst>
          <pc:docMk/>
          <pc:sldMk cId="148791175" sldId="358"/>
        </pc:sldMkLst>
      </pc:sldChg>
      <pc:sldChg chg="del">
        <pc:chgData name="Bhakti Rathod" userId="S::bhakti.rathod@in.niit.com::1aef7703-d10f-4a69-9e76-2b61d3478def" providerId="AD" clId="Web-{497E46E2-0DFB-A986-ABB6-46019E539208}" dt="2021-08-09T06:36:10.033" v="60"/>
        <pc:sldMkLst>
          <pc:docMk/>
          <pc:sldMk cId="2129041230" sldId="360"/>
        </pc:sldMkLst>
      </pc:sldChg>
      <pc:sldChg chg="del">
        <pc:chgData name="Bhakti Rathod" userId="S::bhakti.rathod@in.niit.com::1aef7703-d10f-4a69-9e76-2b61d3478def" providerId="AD" clId="Web-{497E46E2-0DFB-A986-ABB6-46019E539208}" dt="2021-08-09T06:36:30.487" v="61"/>
        <pc:sldMkLst>
          <pc:docMk/>
          <pc:sldMk cId="1642411698" sldId="362"/>
        </pc:sldMkLst>
      </pc:sldChg>
      <pc:sldChg chg="del">
        <pc:chgData name="Bhakti Rathod" userId="S::bhakti.rathod@in.niit.com::1aef7703-d10f-4a69-9e76-2b61d3478def" providerId="AD" clId="Web-{497E46E2-0DFB-A986-ABB6-46019E539208}" dt="2021-08-09T06:37:34.880" v="64"/>
        <pc:sldMkLst>
          <pc:docMk/>
          <pc:sldMk cId="1933786457" sldId="363"/>
        </pc:sldMkLst>
      </pc:sldChg>
      <pc:sldChg chg="add">
        <pc:chgData name="Bhakti Rathod" userId="S::bhakti.rathod@in.niit.com::1aef7703-d10f-4a69-9e76-2b61d3478def" providerId="AD" clId="Web-{497E46E2-0DFB-A986-ABB6-46019E539208}" dt="2021-08-09T06:33:12.604" v="0"/>
        <pc:sldMkLst>
          <pc:docMk/>
          <pc:sldMk cId="126799224" sldId="370"/>
        </pc:sldMkLst>
      </pc:sldChg>
      <pc:sldChg chg="add">
        <pc:chgData name="Bhakti Rathod" userId="S::bhakti.rathod@in.niit.com::1aef7703-d10f-4a69-9e76-2b61d3478def" providerId="AD" clId="Web-{497E46E2-0DFB-A986-ABB6-46019E539208}" dt="2021-08-09T06:37:28.364" v="63"/>
        <pc:sldMkLst>
          <pc:docMk/>
          <pc:sldMk cId="750126762" sldId="371"/>
        </pc:sldMkLst>
      </pc:sldChg>
      <pc:sldChg chg="add">
        <pc:chgData name="Bhakti Rathod" userId="S::bhakti.rathod@in.niit.com::1aef7703-d10f-4a69-9e76-2b61d3478def" providerId="AD" clId="Web-{497E46E2-0DFB-A986-ABB6-46019E539208}" dt="2021-08-09T06:38:45.914" v="67"/>
        <pc:sldMkLst>
          <pc:docMk/>
          <pc:sldMk cId="802985153" sldId="372"/>
        </pc:sldMkLst>
      </pc:sldChg>
      <pc:sldChg chg="add del">
        <pc:chgData name="Bhakti Rathod" userId="S::bhakti.rathod@in.niit.com::1aef7703-d10f-4a69-9e76-2b61d3478def" providerId="AD" clId="Web-{497E46E2-0DFB-A986-ABB6-46019E539208}" dt="2021-08-09T06:38:35.930" v="66"/>
        <pc:sldMkLst>
          <pc:docMk/>
          <pc:sldMk cId="2861495593" sldId="372"/>
        </pc:sldMkLst>
      </pc:sldChg>
      <pc:sldChg chg="add">
        <pc:chgData name="Bhakti Rathod" userId="S::bhakti.rathod@in.niit.com::1aef7703-d10f-4a69-9e76-2b61d3478def" providerId="AD" clId="Web-{497E46E2-0DFB-A986-ABB6-46019E539208}" dt="2021-08-09T06:40:37.419" v="68"/>
        <pc:sldMkLst>
          <pc:docMk/>
          <pc:sldMk cId="1848899828" sldId="373"/>
        </pc:sldMkLst>
      </pc:sldChg>
      <pc:sldMasterChg chg="add addSldLayout">
        <pc:chgData name="Bhakti Rathod" userId="S::bhakti.rathod@in.niit.com::1aef7703-d10f-4a69-9e76-2b61d3478def" providerId="AD" clId="Web-{497E46E2-0DFB-A986-ABB6-46019E539208}" dt="2021-08-09T06:40:37.419" v="68"/>
        <pc:sldMasterMkLst>
          <pc:docMk/>
          <pc:sldMasterMk cId="0" sldId="2147483732"/>
        </pc:sldMasterMkLst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0" sldId="2147483664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041464640" sldId="2147483715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686323762" sldId="2147483716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0" sldId="2147483733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967661973" sldId="2147483734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723372509" sldId="2147483735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312152493" sldId="2147483736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483157930" sldId="2147483737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617933950" sldId="2147483738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72092252" sldId="2147483739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386964178" sldId="2147483740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499077417" sldId="2147483741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275088426" sldId="2147483742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367697173" sldId="2147483743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800800490" sldId="2147483744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662410097" sldId="2147483745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736430835" sldId="2147483746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500061034" sldId="2147483747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862308642" sldId="2147483748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07868105" sldId="2147483749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0" sldId="2147483750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0" sldId="2147483751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068575535" sldId="2147483752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122843914" sldId="2147483753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169357265" sldId="2147483754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651518246" sldId="2147483755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240969500" sldId="2147483756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689209295" sldId="2147483757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803601600" sldId="2147483758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031985811" sldId="2147483759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060326951" sldId="2147483760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251144545" sldId="2147483761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071880811" sldId="2147483762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253239590" sldId="2147483763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3722716323" sldId="2147483764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728033950" sldId="2147483765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410177202" sldId="2147483766"/>
          </pc:sldLayoutMkLst>
        </pc:sldLayoutChg>
        <pc:sldLayoutChg chg="add">
          <pc:chgData name="Bhakti Rathod" userId="S::bhakti.rathod@in.niit.com::1aef7703-d10f-4a69-9e76-2b61d3478def" providerId="AD" clId="Web-{497E46E2-0DFB-A986-ABB6-46019E539208}" dt="2021-08-09T06:40:37.419" v="68"/>
          <pc:sldLayoutMkLst>
            <pc:docMk/>
            <pc:sldMasterMk cId="0" sldId="2147483732"/>
            <pc:sldLayoutMk cId="1754727968" sldId="2147483767"/>
          </pc:sldLayoutMkLst>
        </pc:sldLayoutChg>
      </pc:sldMasterChg>
    </pc:docChg>
  </pc:docChgLst>
  <pc:docChgLst>
    <pc:chgData name="Bhakti Rathod" userId="S::bhakti.rathod@in.niit.com::1aef7703-d10f-4a69-9e76-2b61d3478def" providerId="AD" clId="Web-{B1C131FF-4A14-B37C-C3D9-BC1A17D7693D}"/>
    <pc:docChg chg="addSld delSld modSld">
      <pc:chgData name="Bhakti Rathod" userId="S::bhakti.rathod@in.niit.com::1aef7703-d10f-4a69-9e76-2b61d3478def" providerId="AD" clId="Web-{B1C131FF-4A14-B37C-C3D9-BC1A17D7693D}" dt="2021-08-09T06:29:28.306" v="54"/>
      <pc:docMkLst>
        <pc:docMk/>
      </pc:docMkLst>
      <pc:sldChg chg="addSp delSp modSp add del mod modClrScheme chgLayout">
        <pc:chgData name="Bhakti Rathod" userId="S::bhakti.rathod@in.niit.com::1aef7703-d10f-4a69-9e76-2b61d3478def" providerId="AD" clId="Web-{B1C131FF-4A14-B37C-C3D9-BC1A17D7693D}" dt="2021-08-09T06:24:16.536" v="36"/>
        <pc:sldMkLst>
          <pc:docMk/>
          <pc:sldMk cId="889212859" sldId="349"/>
        </pc:sldMkLst>
        <pc:spChg chg="add mod ord">
          <ac:chgData name="Bhakti Rathod" userId="S::bhakti.rathod@in.niit.com::1aef7703-d10f-4a69-9e76-2b61d3478def" providerId="AD" clId="Web-{B1C131FF-4A14-B37C-C3D9-BC1A17D7693D}" dt="2021-08-09T06:22:27.035" v="1"/>
          <ac:spMkLst>
            <pc:docMk/>
            <pc:sldMk cId="889212859" sldId="349"/>
            <ac:spMk id="2" creationId="{D42141CE-F678-4429-B035-09184C90886F}"/>
          </ac:spMkLst>
        </pc:spChg>
        <pc:spChg chg="del mod ord">
          <ac:chgData name="Bhakti Rathod" userId="S::bhakti.rathod@in.niit.com::1aef7703-d10f-4a69-9e76-2b61d3478def" providerId="AD" clId="Web-{B1C131FF-4A14-B37C-C3D9-BC1A17D7693D}" dt="2021-08-09T06:22:43.957" v="4"/>
          <ac:spMkLst>
            <pc:docMk/>
            <pc:sldMk cId="889212859" sldId="349"/>
            <ac:spMk id="4" creationId="{EC23B3B8-FC86-419B-9489-05EC74990E1E}"/>
          </ac:spMkLst>
        </pc:spChg>
        <pc:spChg chg="mod ord">
          <ac:chgData name="Bhakti Rathod" userId="S::bhakti.rathod@in.niit.com::1aef7703-d10f-4a69-9e76-2b61d3478def" providerId="AD" clId="Web-{B1C131FF-4A14-B37C-C3D9-BC1A17D7693D}" dt="2021-08-09T06:22:40.082" v="3" actId="1076"/>
          <ac:spMkLst>
            <pc:docMk/>
            <pc:sldMk cId="889212859" sldId="349"/>
            <ac:spMk id="5" creationId="{4504EC60-F9A1-428C-ACA3-B13B610C4152}"/>
          </ac:spMkLst>
        </pc:spChg>
        <pc:spChg chg="add del mod">
          <ac:chgData name="Bhakti Rathod" userId="S::bhakti.rathod@in.niit.com::1aef7703-d10f-4a69-9e76-2b61d3478def" providerId="AD" clId="Web-{B1C131FF-4A14-B37C-C3D9-BC1A17D7693D}" dt="2021-08-09T06:22:50.582" v="6"/>
          <ac:spMkLst>
            <pc:docMk/>
            <pc:sldMk cId="889212859" sldId="349"/>
            <ac:spMk id="6" creationId="{4557C408-6913-4E55-A6CC-FCAFCFF79B0B}"/>
          </ac:spMkLst>
        </pc:spChg>
      </pc:sldChg>
      <pc:sldChg chg="addSp delSp modSp new mod modClrScheme chgLayout">
        <pc:chgData name="Bhakti Rathod" userId="S::bhakti.rathod@in.niit.com::1aef7703-d10f-4a69-9e76-2b61d3478def" providerId="AD" clId="Web-{B1C131FF-4A14-B37C-C3D9-BC1A17D7693D}" dt="2021-08-09T06:25:34.647" v="49" actId="20577"/>
        <pc:sldMkLst>
          <pc:docMk/>
          <pc:sldMk cId="2812424038" sldId="350"/>
        </pc:sldMkLst>
        <pc:spChg chg="mod ord">
          <ac:chgData name="Bhakti Rathod" userId="S::bhakti.rathod@in.niit.com::1aef7703-d10f-4a69-9e76-2b61d3478def" providerId="AD" clId="Web-{B1C131FF-4A14-B37C-C3D9-BC1A17D7693D}" dt="2021-08-09T06:25:34.647" v="49" actId="20577"/>
          <ac:spMkLst>
            <pc:docMk/>
            <pc:sldMk cId="2812424038" sldId="350"/>
            <ac:spMk id="2" creationId="{398CDBBF-E853-4025-95DC-52E4E5A2FA86}"/>
          </ac:spMkLst>
        </pc:spChg>
        <pc:spChg chg="del">
          <ac:chgData name="Bhakti Rathod" userId="S::bhakti.rathod@in.niit.com::1aef7703-d10f-4a69-9e76-2b61d3478def" providerId="AD" clId="Web-{B1C131FF-4A14-B37C-C3D9-BC1A17D7693D}" dt="2021-08-09T06:23:04.067" v="8"/>
          <ac:spMkLst>
            <pc:docMk/>
            <pc:sldMk cId="2812424038" sldId="350"/>
            <ac:spMk id="3" creationId="{378742CD-2A4B-48E3-AD0B-9C6606505889}"/>
          </ac:spMkLst>
        </pc:spChg>
        <pc:spChg chg="add mod ord">
          <ac:chgData name="Bhakti Rathod" userId="S::bhakti.rathod@in.niit.com::1aef7703-d10f-4a69-9e76-2b61d3478def" providerId="AD" clId="Web-{B1C131FF-4A14-B37C-C3D9-BC1A17D7693D}" dt="2021-08-09T06:23:04.067" v="8"/>
          <ac:spMkLst>
            <pc:docMk/>
            <pc:sldMk cId="2812424038" sldId="350"/>
            <ac:spMk id="4" creationId="{CEFA13FC-1C05-4A01-BCAA-AD14E1928C67}"/>
          </ac:spMkLst>
        </pc:spChg>
      </pc:sldChg>
      <pc:sldChg chg="add del">
        <pc:chgData name="Bhakti Rathod" userId="S::bhakti.rathod@in.niit.com::1aef7703-d10f-4a69-9e76-2b61d3478def" providerId="AD" clId="Web-{B1C131FF-4A14-B37C-C3D9-BC1A17D7693D}" dt="2021-08-09T06:26:38.397" v="51"/>
        <pc:sldMkLst>
          <pc:docMk/>
          <pc:sldMk cId="4042321167" sldId="357"/>
        </pc:sldMkLst>
      </pc:sldChg>
      <pc:sldChg chg="new">
        <pc:chgData name="Bhakti Rathod" userId="S::bhakti.rathod@in.niit.com::1aef7703-d10f-4a69-9e76-2b61d3478def" providerId="AD" clId="Web-{B1C131FF-4A14-B37C-C3D9-BC1A17D7693D}" dt="2021-08-09T06:27:47.070" v="52"/>
        <pc:sldMkLst>
          <pc:docMk/>
          <pc:sldMk cId="148791175" sldId="358"/>
        </pc:sldMkLst>
      </pc:sldChg>
      <pc:sldChg chg="add">
        <pc:chgData name="Bhakti Rathod" userId="S::bhakti.rathod@in.niit.com::1aef7703-d10f-4a69-9e76-2b61d3478def" providerId="AD" clId="Web-{B1C131FF-4A14-B37C-C3D9-BC1A17D7693D}" dt="2021-08-09T06:28:03.226" v="53"/>
        <pc:sldMkLst>
          <pc:docMk/>
          <pc:sldMk cId="397214360" sldId="359"/>
        </pc:sldMkLst>
      </pc:sldChg>
      <pc:sldChg chg="add">
        <pc:chgData name="Bhakti Rathod" userId="S::bhakti.rathod@in.niit.com::1aef7703-d10f-4a69-9e76-2b61d3478def" providerId="AD" clId="Web-{B1C131FF-4A14-B37C-C3D9-BC1A17D7693D}" dt="2021-08-09T06:29:28.306" v="54"/>
        <pc:sldMkLst>
          <pc:docMk/>
          <pc:sldMk cId="3086949075" sldId="361"/>
        </pc:sldMkLst>
      </pc:sldChg>
    </pc:docChg>
  </pc:docChgLst>
  <pc:docChgLst>
    <pc:chgData name="Karen Jebakany" userId="S::karen.jebakany@in.niit.com::fbfc8d40-ef4b-4ad0-b81e-0cfba98b4af4" providerId="AD" clId="Web-{72EB85A5-60B9-86FC-11BE-F060AEB0EC68}"/>
    <pc:docChg chg="modSld">
      <pc:chgData name="Karen Jebakany" userId="S::karen.jebakany@in.niit.com::fbfc8d40-ef4b-4ad0-b81e-0cfba98b4af4" providerId="AD" clId="Web-{72EB85A5-60B9-86FC-11BE-F060AEB0EC68}" dt="2021-08-09T06:45:54.025" v="9" actId="20577"/>
      <pc:docMkLst>
        <pc:docMk/>
      </pc:docMkLst>
      <pc:sldChg chg="modSp">
        <pc:chgData name="Karen Jebakany" userId="S::karen.jebakany@in.niit.com::fbfc8d40-ef4b-4ad0-b81e-0cfba98b4af4" providerId="AD" clId="Web-{72EB85A5-60B9-86FC-11BE-F060AEB0EC68}" dt="2021-08-09T06:45:54.025" v="9" actId="20577"/>
        <pc:sldMkLst>
          <pc:docMk/>
          <pc:sldMk cId="0" sldId="256"/>
        </pc:sldMkLst>
        <pc:spChg chg="mod">
          <ac:chgData name="Karen Jebakany" userId="S::karen.jebakany@in.niit.com::fbfc8d40-ef4b-4ad0-b81e-0cfba98b4af4" providerId="AD" clId="Web-{72EB85A5-60B9-86FC-11BE-F060AEB0EC68}" dt="2021-08-09T06:45:54.025" v="9" actId="20577"/>
          <ac:spMkLst>
            <pc:docMk/>
            <pc:sldMk cId="0" sldId="256"/>
            <ac:spMk id="6" creationId="{2E7D5C90-A29A-44E6-8463-371B3FC575E1}"/>
          </ac:spMkLst>
        </pc:spChg>
      </pc:sldChg>
    </pc:docChg>
  </pc:docChgLst>
  <pc:docChgLst>
    <pc:chgData name="Karen Jebakany" userId="S::karen.jebakany@in.niit.com::fbfc8d40-ef4b-4ad0-b81e-0cfba98b4af4" providerId="AD" clId="Web-{520BA43E-21A7-E764-D8A7-13DE7A263B2C}"/>
    <pc:docChg chg="addSld modSld">
      <pc:chgData name="Karen Jebakany" userId="S::karen.jebakany@in.niit.com::fbfc8d40-ef4b-4ad0-b81e-0cfba98b4af4" providerId="AD" clId="Web-{520BA43E-21A7-E764-D8A7-13DE7A263B2C}" dt="2021-08-11T07:04:54.765" v="140"/>
      <pc:docMkLst>
        <pc:docMk/>
      </pc:docMkLst>
      <pc:sldChg chg="modSp">
        <pc:chgData name="Karen Jebakany" userId="S::karen.jebakany@in.niit.com::fbfc8d40-ef4b-4ad0-b81e-0cfba98b4af4" providerId="AD" clId="Web-{520BA43E-21A7-E764-D8A7-13DE7A263B2C}" dt="2021-08-11T07:04:36.749" v="139" actId="20577"/>
        <pc:sldMkLst>
          <pc:docMk/>
          <pc:sldMk cId="0" sldId="256"/>
        </pc:sldMkLst>
        <pc:spChg chg="mod">
          <ac:chgData name="Karen Jebakany" userId="S::karen.jebakany@in.niit.com::fbfc8d40-ef4b-4ad0-b81e-0cfba98b4af4" providerId="AD" clId="Web-{520BA43E-21A7-E764-D8A7-13DE7A263B2C}" dt="2021-08-11T07:04:36.749" v="139" actId="20577"/>
          <ac:spMkLst>
            <pc:docMk/>
            <pc:sldMk cId="0" sldId="256"/>
            <ac:spMk id="6" creationId="{2E7D5C90-A29A-44E6-8463-371B3FC575E1}"/>
          </ac:spMkLst>
        </pc:spChg>
      </pc:sldChg>
      <pc:sldChg chg="addSp delSp modSp">
        <pc:chgData name="Karen Jebakany" userId="S::karen.jebakany@in.niit.com::fbfc8d40-ef4b-4ad0-b81e-0cfba98b4af4" providerId="AD" clId="Web-{520BA43E-21A7-E764-D8A7-13DE7A263B2C}" dt="2021-08-11T06:51:19.342" v="10" actId="1076"/>
        <pc:sldMkLst>
          <pc:docMk/>
          <pc:sldMk cId="1502879686" sldId="364"/>
        </pc:sldMkLst>
        <pc:picChg chg="add mod">
          <ac:chgData name="Karen Jebakany" userId="S::karen.jebakany@in.niit.com::fbfc8d40-ef4b-4ad0-b81e-0cfba98b4af4" providerId="AD" clId="Web-{520BA43E-21A7-E764-D8A7-13DE7A263B2C}" dt="2021-08-11T06:51:19.342" v="10" actId="1076"/>
          <ac:picMkLst>
            <pc:docMk/>
            <pc:sldMk cId="1502879686" sldId="364"/>
            <ac:picMk id="3" creationId="{EEC6ECAB-D5A5-4ACD-8917-78CAB0FF290E}"/>
          </ac:picMkLst>
        </pc:picChg>
        <pc:picChg chg="del">
          <ac:chgData name="Karen Jebakany" userId="S::karen.jebakany@in.niit.com::fbfc8d40-ef4b-4ad0-b81e-0cfba98b4af4" providerId="AD" clId="Web-{520BA43E-21A7-E764-D8A7-13DE7A263B2C}" dt="2021-08-11T06:50:32.574" v="0"/>
          <ac:picMkLst>
            <pc:docMk/>
            <pc:sldMk cId="1502879686" sldId="364"/>
            <ac:picMk id="8" creationId="{53FAC406-F7E7-4193-8669-FBAED6D8B69A}"/>
          </ac:picMkLst>
        </pc:picChg>
      </pc:sldChg>
      <pc:sldChg chg="modSp mod modClrScheme chgLayout">
        <pc:chgData name="Karen Jebakany" userId="S::karen.jebakany@in.niit.com::fbfc8d40-ef4b-4ad0-b81e-0cfba98b4af4" providerId="AD" clId="Web-{520BA43E-21A7-E764-D8A7-13DE7A263B2C}" dt="2021-08-11T07:04:54.765" v="140"/>
        <pc:sldMkLst>
          <pc:docMk/>
          <pc:sldMk cId="802985153" sldId="372"/>
        </pc:sldMkLst>
        <pc:spChg chg="mod ord">
          <ac:chgData name="Karen Jebakany" userId="S::karen.jebakany@in.niit.com::fbfc8d40-ef4b-4ad0-b81e-0cfba98b4af4" providerId="AD" clId="Web-{520BA43E-21A7-E764-D8A7-13DE7A263B2C}" dt="2021-08-11T07:04:54.765" v="140"/>
          <ac:spMkLst>
            <pc:docMk/>
            <pc:sldMk cId="802985153" sldId="372"/>
            <ac:spMk id="4" creationId="{EC23B3B8-FC86-419B-9489-05EC74990E1E}"/>
          </ac:spMkLst>
        </pc:spChg>
        <pc:spChg chg="mod ord">
          <ac:chgData name="Karen Jebakany" userId="S::karen.jebakany@in.niit.com::fbfc8d40-ef4b-4ad0-b81e-0cfba98b4af4" providerId="AD" clId="Web-{520BA43E-21A7-E764-D8A7-13DE7A263B2C}" dt="2021-08-11T07:04:54.765" v="140"/>
          <ac:spMkLst>
            <pc:docMk/>
            <pc:sldMk cId="802985153" sldId="372"/>
            <ac:spMk id="5" creationId="{4504EC60-F9A1-428C-ACA3-B13B610C4152}"/>
          </ac:spMkLst>
        </pc:spChg>
      </pc:sldChg>
      <pc:sldChg chg="addSp delSp modSp mod modClrScheme chgLayout">
        <pc:chgData name="Karen Jebakany" userId="S::karen.jebakany@in.niit.com::fbfc8d40-ef4b-4ad0-b81e-0cfba98b4af4" providerId="AD" clId="Web-{520BA43E-21A7-E764-D8A7-13DE7A263B2C}" dt="2021-08-11T06:58:00.397" v="44" actId="20577"/>
        <pc:sldMkLst>
          <pc:docMk/>
          <pc:sldMk cId="1532192691" sldId="374"/>
        </pc:sldMkLst>
        <pc:spChg chg="mod ord">
          <ac:chgData name="Karen Jebakany" userId="S::karen.jebakany@in.niit.com::fbfc8d40-ef4b-4ad0-b81e-0cfba98b4af4" providerId="AD" clId="Web-{520BA43E-21A7-E764-D8A7-13DE7A263B2C}" dt="2021-08-11T06:52:16.689" v="25"/>
          <ac:spMkLst>
            <pc:docMk/>
            <pc:sldMk cId="1532192691" sldId="374"/>
            <ac:spMk id="2" creationId="{C01F00A3-5E50-49A9-B095-EE58728AC5C0}"/>
          </ac:spMkLst>
        </pc:spChg>
        <pc:spChg chg="mod ord">
          <ac:chgData name="Karen Jebakany" userId="S::karen.jebakany@in.niit.com::fbfc8d40-ef4b-4ad0-b81e-0cfba98b4af4" providerId="AD" clId="Web-{520BA43E-21A7-E764-D8A7-13DE7A263B2C}" dt="2021-08-11T06:52:16.689" v="25"/>
          <ac:spMkLst>
            <pc:docMk/>
            <pc:sldMk cId="1532192691" sldId="374"/>
            <ac:spMk id="3" creationId="{91220794-753F-4741-88F0-4CB54972CE34}"/>
          </ac:spMkLst>
        </pc:spChg>
        <pc:spChg chg="mod ord">
          <ac:chgData name="Karen Jebakany" userId="S::karen.jebakany@in.niit.com::fbfc8d40-ef4b-4ad0-b81e-0cfba98b4af4" providerId="AD" clId="Web-{520BA43E-21A7-E764-D8A7-13DE7A263B2C}" dt="2021-08-11T06:52:16.689" v="25"/>
          <ac:spMkLst>
            <pc:docMk/>
            <pc:sldMk cId="1532192691" sldId="374"/>
            <ac:spMk id="4" creationId="{177E8D42-BE26-41CD-8006-DD51BF15E7F3}"/>
          </ac:spMkLst>
        </pc:spChg>
        <pc:spChg chg="mod ord">
          <ac:chgData name="Karen Jebakany" userId="S::karen.jebakany@in.niit.com::fbfc8d40-ef4b-4ad0-b81e-0cfba98b4af4" providerId="AD" clId="Web-{520BA43E-21A7-E764-D8A7-13DE7A263B2C}" dt="2021-08-11T06:58:00.397" v="44" actId="20577"/>
          <ac:spMkLst>
            <pc:docMk/>
            <pc:sldMk cId="1532192691" sldId="374"/>
            <ac:spMk id="5" creationId="{A3CCAC49-3E71-4284-B578-1602E7705656}"/>
          </ac:spMkLst>
        </pc:spChg>
        <pc:spChg chg="del">
          <ac:chgData name="Karen Jebakany" userId="S::karen.jebakany@in.niit.com::fbfc8d40-ef4b-4ad0-b81e-0cfba98b4af4" providerId="AD" clId="Web-{520BA43E-21A7-E764-D8A7-13DE7A263B2C}" dt="2021-08-11T06:57:15.691" v="35"/>
          <ac:spMkLst>
            <pc:docMk/>
            <pc:sldMk cId="1532192691" sldId="374"/>
            <ac:spMk id="14" creationId="{7EE1E9ED-4571-443E-9DBC-3492A6DC0611}"/>
          </ac:spMkLst>
        </pc:spChg>
        <pc:picChg chg="add del mod">
          <ac:chgData name="Karen Jebakany" userId="S::karen.jebakany@in.niit.com::fbfc8d40-ef4b-4ad0-b81e-0cfba98b4af4" providerId="AD" clId="Web-{520BA43E-21A7-E764-D8A7-13DE7A263B2C}" dt="2021-08-11T06:55:23.028" v="31"/>
          <ac:picMkLst>
            <pc:docMk/>
            <pc:sldMk cId="1532192691" sldId="374"/>
            <ac:picMk id="7" creationId="{C05AABF2-830F-44BB-9E21-525A423D7634}"/>
          </ac:picMkLst>
        </pc:picChg>
        <pc:picChg chg="mod">
          <ac:chgData name="Karen Jebakany" userId="S::karen.jebakany@in.niit.com::fbfc8d40-ef4b-4ad0-b81e-0cfba98b4af4" providerId="AD" clId="Web-{520BA43E-21A7-E764-D8A7-13DE7A263B2C}" dt="2021-08-11T06:56:22.298" v="34" actId="1076"/>
          <ac:picMkLst>
            <pc:docMk/>
            <pc:sldMk cId="1532192691" sldId="374"/>
            <ac:picMk id="9" creationId="{AB565EC9-C722-438A-9784-047185606455}"/>
          </ac:picMkLst>
        </pc:picChg>
        <pc:picChg chg="mod">
          <ac:chgData name="Karen Jebakany" userId="S::karen.jebakany@in.niit.com::fbfc8d40-ef4b-4ad0-b81e-0cfba98b4af4" providerId="AD" clId="Web-{520BA43E-21A7-E764-D8A7-13DE7A263B2C}" dt="2021-08-11T06:57:51.209" v="41" actId="1076"/>
          <ac:picMkLst>
            <pc:docMk/>
            <pc:sldMk cId="1532192691" sldId="374"/>
            <ac:picMk id="16" creationId="{35F16B3C-DB11-4D47-ABD8-EDE13B08C95A}"/>
          </ac:picMkLst>
        </pc:picChg>
      </pc:sldChg>
      <pc:sldChg chg="modSp">
        <pc:chgData name="Karen Jebakany" userId="S::karen.jebakany@in.niit.com::fbfc8d40-ef4b-4ad0-b81e-0cfba98b4af4" providerId="AD" clId="Web-{520BA43E-21A7-E764-D8A7-13DE7A263B2C}" dt="2021-08-11T07:00:04.967" v="66" actId="20577"/>
        <pc:sldMkLst>
          <pc:docMk/>
          <pc:sldMk cId="3389018011" sldId="375"/>
        </pc:sldMkLst>
        <pc:spChg chg="mod">
          <ac:chgData name="Karen Jebakany" userId="S::karen.jebakany@in.niit.com::fbfc8d40-ef4b-4ad0-b81e-0cfba98b4af4" providerId="AD" clId="Web-{520BA43E-21A7-E764-D8A7-13DE7A263B2C}" dt="2021-08-11T07:00:04.967" v="66" actId="20577"/>
          <ac:spMkLst>
            <pc:docMk/>
            <pc:sldMk cId="3389018011" sldId="375"/>
            <ac:spMk id="3" creationId="{6EF3A57F-A35E-4A82-82D8-25984677472A}"/>
          </ac:spMkLst>
        </pc:spChg>
      </pc:sldChg>
      <pc:sldChg chg="modSp add replId">
        <pc:chgData name="Karen Jebakany" userId="S::karen.jebakany@in.niit.com::fbfc8d40-ef4b-4ad0-b81e-0cfba98b4af4" providerId="AD" clId="Web-{520BA43E-21A7-E764-D8A7-13DE7A263B2C}" dt="2021-08-11T07:04:07.263" v="129" actId="20577"/>
        <pc:sldMkLst>
          <pc:docMk/>
          <pc:sldMk cId="278929931" sldId="376"/>
        </pc:sldMkLst>
        <pc:spChg chg="mod">
          <ac:chgData name="Karen Jebakany" userId="S::karen.jebakany@in.niit.com::fbfc8d40-ef4b-4ad0-b81e-0cfba98b4af4" providerId="AD" clId="Web-{520BA43E-21A7-E764-D8A7-13DE7A263B2C}" dt="2021-08-11T07:04:07.263" v="129" actId="20577"/>
          <ac:spMkLst>
            <pc:docMk/>
            <pc:sldMk cId="278929931" sldId="376"/>
            <ac:spMk id="3" creationId="{6EF3A57F-A35E-4A82-82D8-25984677472A}"/>
          </ac:spMkLst>
        </pc:spChg>
      </pc:sldChg>
    </pc:docChg>
  </pc:docChgLst>
  <pc:docChgLst>
    <pc:chgData name="Bhakti Rathod" userId="S::bhakti.rathod@in.niit.com::1aef7703-d10f-4a69-9e76-2b61d3478def" providerId="AD" clId="Web-{133D219C-AFBC-AEB3-5B1F-237D97AF543D}"/>
    <pc:docChg chg="">
      <pc:chgData name="Bhakti Rathod" userId="S::bhakti.rathod@in.niit.com::1aef7703-d10f-4a69-9e76-2b61d3478def" providerId="AD" clId="Web-{133D219C-AFBC-AEB3-5B1F-237D97AF543D}" dt="2021-08-13T10:15:11.443" v="0"/>
      <pc:docMkLst>
        <pc:docMk/>
      </pc:docMkLst>
      <pc:sldChg chg="addCm">
        <pc:chgData name="Bhakti Rathod" userId="S::bhakti.rathod@in.niit.com::1aef7703-d10f-4a69-9e76-2b61d3478def" providerId="AD" clId="Web-{133D219C-AFBC-AEB3-5B1F-237D97AF543D}" dt="2021-08-13T10:15:11.443" v="0"/>
        <pc:sldMkLst>
          <pc:docMk/>
          <pc:sldMk cId="39043425" sldId="353"/>
        </pc:sldMkLst>
      </pc:sldChg>
    </pc:docChg>
  </pc:docChgLst>
  <pc:docChgLst>
    <pc:chgData name="Bhakti Rathod" userId="S::bhakti.rathod@in.niit.com::1aef7703-d10f-4a69-9e76-2b61d3478def" providerId="AD" clId="Web-{C5A45B13-E0E5-0B21-B258-CB058478C266}"/>
    <pc:docChg chg="modSld">
      <pc:chgData name="Bhakti Rathod" userId="S::bhakti.rathod@in.niit.com::1aef7703-d10f-4a69-9e76-2b61d3478def" providerId="AD" clId="Web-{C5A45B13-E0E5-0B21-B258-CB058478C266}" dt="2021-08-16T05:39:41.859" v="55"/>
      <pc:docMkLst>
        <pc:docMk/>
      </pc:docMkLst>
      <pc:sldChg chg="modSp addCm">
        <pc:chgData name="Bhakti Rathod" userId="S::bhakti.rathod@in.niit.com::1aef7703-d10f-4a69-9e76-2b61d3478def" providerId="AD" clId="Web-{C5A45B13-E0E5-0B21-B258-CB058478C266}" dt="2021-08-16T05:38:45.621" v="51" actId="20577"/>
        <pc:sldMkLst>
          <pc:docMk/>
          <pc:sldMk cId="1816089340" sldId="351"/>
        </pc:sldMkLst>
        <pc:spChg chg="mod">
          <ac:chgData name="Bhakti Rathod" userId="S::bhakti.rathod@in.niit.com::1aef7703-d10f-4a69-9e76-2b61d3478def" providerId="AD" clId="Web-{C5A45B13-E0E5-0B21-B258-CB058478C266}" dt="2021-08-16T05:38:45.621" v="51" actId="20577"/>
          <ac:spMkLst>
            <pc:docMk/>
            <pc:sldMk cId="1816089340" sldId="351"/>
            <ac:spMk id="6" creationId="{563A0C7C-FDB2-4A3E-9F46-942B285533B1}"/>
          </ac:spMkLst>
        </pc:spChg>
      </pc:sldChg>
      <pc:sldChg chg="modSp addCm delCm">
        <pc:chgData name="Bhakti Rathod" userId="S::bhakti.rathod@in.niit.com::1aef7703-d10f-4a69-9e76-2b61d3478def" providerId="AD" clId="Web-{C5A45B13-E0E5-0B21-B258-CB058478C266}" dt="2021-08-16T05:07:55.232" v="10"/>
        <pc:sldMkLst>
          <pc:docMk/>
          <pc:sldMk cId="2944035358" sldId="352"/>
        </pc:sldMkLst>
        <pc:spChg chg="mod">
          <ac:chgData name="Bhakti Rathod" userId="S::bhakti.rathod@in.niit.com::1aef7703-d10f-4a69-9e76-2b61d3478def" providerId="AD" clId="Web-{C5A45B13-E0E5-0B21-B258-CB058478C266}" dt="2021-08-16T05:07:47.107" v="9" actId="20577"/>
          <ac:spMkLst>
            <pc:docMk/>
            <pc:sldMk cId="2944035358" sldId="352"/>
            <ac:spMk id="5" creationId="{4504EC60-F9A1-428C-ACA3-B13B610C4152}"/>
          </ac:spMkLst>
        </pc:spChg>
      </pc:sldChg>
      <pc:sldChg chg="modSp">
        <pc:chgData name="Bhakti Rathod" userId="S::bhakti.rathod@in.niit.com::1aef7703-d10f-4a69-9e76-2b61d3478def" providerId="AD" clId="Web-{C5A45B13-E0E5-0B21-B258-CB058478C266}" dt="2021-08-16T05:04:54.736" v="3" actId="20577"/>
        <pc:sldMkLst>
          <pc:docMk/>
          <pc:sldMk cId="39043425" sldId="353"/>
        </pc:sldMkLst>
        <pc:spChg chg="mod">
          <ac:chgData name="Bhakti Rathod" userId="S::bhakti.rathod@in.niit.com::1aef7703-d10f-4a69-9e76-2b61d3478def" providerId="AD" clId="Web-{C5A45B13-E0E5-0B21-B258-CB058478C266}" dt="2021-08-16T05:04:54.736" v="3" actId="20577"/>
          <ac:spMkLst>
            <pc:docMk/>
            <pc:sldMk cId="39043425" sldId="353"/>
            <ac:spMk id="51" creationId="{C8DA91F6-B46D-4CDC-8C78-8FB9BD4CE30A}"/>
          </ac:spMkLst>
        </pc:spChg>
      </pc:sldChg>
      <pc:sldChg chg="modSp">
        <pc:chgData name="Bhakti Rathod" userId="S::bhakti.rathod@in.niit.com::1aef7703-d10f-4a69-9e76-2b61d3478def" providerId="AD" clId="Web-{C5A45B13-E0E5-0B21-B258-CB058478C266}" dt="2021-08-16T05:13:09.581" v="11" actId="20577"/>
        <pc:sldMkLst>
          <pc:docMk/>
          <pc:sldMk cId="397214360" sldId="359"/>
        </pc:sldMkLst>
        <pc:spChg chg="mod">
          <ac:chgData name="Bhakti Rathod" userId="S::bhakti.rathod@in.niit.com::1aef7703-d10f-4a69-9e76-2b61d3478def" providerId="AD" clId="Web-{C5A45B13-E0E5-0B21-B258-CB058478C266}" dt="2021-08-16T05:13:09.581" v="11" actId="20577"/>
          <ac:spMkLst>
            <pc:docMk/>
            <pc:sldMk cId="397214360" sldId="359"/>
            <ac:spMk id="4" creationId="{683DF830-680D-4969-AAC1-90DCF15BAFEF}"/>
          </ac:spMkLst>
        </pc:spChg>
      </pc:sldChg>
      <pc:sldChg chg="addCm">
        <pc:chgData name="Bhakti Rathod" userId="S::bhakti.rathod@in.niit.com::1aef7703-d10f-4a69-9e76-2b61d3478def" providerId="AD" clId="Web-{C5A45B13-E0E5-0B21-B258-CB058478C266}" dt="2021-08-16T05:39:09.779" v="52"/>
        <pc:sldMkLst>
          <pc:docMk/>
          <pc:sldMk cId="3086949075" sldId="361"/>
        </pc:sldMkLst>
      </pc:sldChg>
      <pc:sldChg chg="addCm">
        <pc:chgData name="Bhakti Rathod" userId="S::bhakti.rathod@in.niit.com::1aef7703-d10f-4a69-9e76-2b61d3478def" providerId="AD" clId="Web-{C5A45B13-E0E5-0B21-B258-CB058478C266}" dt="2021-08-16T05:39:41.859" v="55"/>
        <pc:sldMkLst>
          <pc:docMk/>
          <pc:sldMk cId="1502879686" sldId="364"/>
        </pc:sldMkLst>
      </pc:sldChg>
      <pc:sldChg chg="addCm">
        <pc:chgData name="Bhakti Rathod" userId="S::bhakti.rathod@in.niit.com::1aef7703-d10f-4a69-9e76-2b61d3478def" providerId="AD" clId="Web-{C5A45B13-E0E5-0B21-B258-CB058478C266}" dt="2021-08-16T05:39:34.359" v="54"/>
        <pc:sldMkLst>
          <pc:docMk/>
          <pc:sldMk cId="2713113037" sldId="366"/>
        </pc:sldMkLst>
      </pc:sldChg>
      <pc:sldChg chg="modSp addCm delCm">
        <pc:chgData name="Bhakti Rathod" userId="S::bhakti.rathod@in.niit.com::1aef7703-d10f-4a69-9e76-2b61d3478def" providerId="AD" clId="Web-{C5A45B13-E0E5-0B21-B258-CB058478C266}" dt="2021-08-16T05:25:02.910" v="35" actId="20577"/>
        <pc:sldMkLst>
          <pc:docMk/>
          <pc:sldMk cId="3384353690" sldId="367"/>
        </pc:sldMkLst>
        <pc:spChg chg="mod">
          <ac:chgData name="Bhakti Rathod" userId="S::bhakti.rathod@in.niit.com::1aef7703-d10f-4a69-9e76-2b61d3478def" providerId="AD" clId="Web-{C5A45B13-E0E5-0B21-B258-CB058478C266}" dt="2021-08-16T05:25:02.910" v="35" actId="20577"/>
          <ac:spMkLst>
            <pc:docMk/>
            <pc:sldMk cId="3384353690" sldId="367"/>
            <ac:spMk id="6" creationId="{D28E486A-BB9E-42D6-BF7F-E818385D1C7F}"/>
          </ac:spMkLst>
        </pc:spChg>
      </pc:sldChg>
      <pc:sldChg chg="modSp">
        <pc:chgData name="Bhakti Rathod" userId="S::bhakti.rathod@in.niit.com::1aef7703-d10f-4a69-9e76-2b61d3478def" providerId="AD" clId="Web-{C5A45B13-E0E5-0B21-B258-CB058478C266}" dt="2021-08-16T05:19:50.608" v="25" actId="20577"/>
        <pc:sldMkLst>
          <pc:docMk/>
          <pc:sldMk cId="298399635" sldId="368"/>
        </pc:sldMkLst>
        <pc:spChg chg="mod">
          <ac:chgData name="Bhakti Rathod" userId="S::bhakti.rathod@in.niit.com::1aef7703-d10f-4a69-9e76-2b61d3478def" providerId="AD" clId="Web-{C5A45B13-E0E5-0B21-B258-CB058478C266}" dt="2021-08-16T05:19:50.608" v="25" actId="20577"/>
          <ac:spMkLst>
            <pc:docMk/>
            <pc:sldMk cId="298399635" sldId="368"/>
            <ac:spMk id="6" creationId="{D28E486A-BB9E-42D6-BF7F-E818385D1C7F}"/>
          </ac:spMkLst>
        </pc:spChg>
      </pc:sldChg>
      <pc:sldChg chg="addSp">
        <pc:chgData name="Bhakti Rathod" userId="S::bhakti.rathod@in.niit.com::1aef7703-d10f-4a69-9e76-2b61d3478def" providerId="AD" clId="Web-{C5A45B13-E0E5-0B21-B258-CB058478C266}" dt="2021-08-16T05:25:52.976" v="36"/>
        <pc:sldMkLst>
          <pc:docMk/>
          <pc:sldMk cId="126799224" sldId="370"/>
        </pc:sldMkLst>
        <pc:spChg chg="add">
          <ac:chgData name="Bhakti Rathod" userId="S::bhakti.rathod@in.niit.com::1aef7703-d10f-4a69-9e76-2b61d3478def" providerId="AD" clId="Web-{C5A45B13-E0E5-0B21-B258-CB058478C266}" dt="2021-08-16T05:25:52.976" v="36"/>
          <ac:spMkLst>
            <pc:docMk/>
            <pc:sldMk cId="126799224" sldId="370"/>
            <ac:spMk id="2" creationId="{0BDF0097-9431-4BBF-BB8B-1D482949AB35}"/>
          </ac:spMkLst>
        </pc:spChg>
      </pc:sldChg>
      <pc:sldChg chg="modSp addCm">
        <pc:chgData name="Bhakti Rathod" userId="S::bhakti.rathod@in.niit.com::1aef7703-d10f-4a69-9e76-2b61d3478def" providerId="AD" clId="Web-{C5A45B13-E0E5-0B21-B258-CB058478C266}" dt="2021-08-16T05:39:19.342" v="53"/>
        <pc:sldMkLst>
          <pc:docMk/>
          <pc:sldMk cId="750126762" sldId="371"/>
        </pc:sldMkLst>
        <pc:spChg chg="mod">
          <ac:chgData name="Bhakti Rathod" userId="S::bhakti.rathod@in.niit.com::1aef7703-d10f-4a69-9e76-2b61d3478def" providerId="AD" clId="Web-{C5A45B13-E0E5-0B21-B258-CB058478C266}" dt="2021-08-16T05:18:55.214" v="19" actId="20577"/>
          <ac:spMkLst>
            <pc:docMk/>
            <pc:sldMk cId="750126762" sldId="371"/>
            <ac:spMk id="10" creationId="{BDCE15A4-320D-4986-AE26-1CB27E8DBA22}"/>
          </ac:spMkLst>
        </pc:spChg>
      </pc:sldChg>
      <pc:sldChg chg="modSp addCm">
        <pc:chgData name="Bhakti Rathod" userId="S::bhakti.rathod@in.niit.com::1aef7703-d10f-4a69-9e76-2b61d3478def" providerId="AD" clId="Web-{C5A45B13-E0E5-0B21-B258-CB058478C266}" dt="2021-08-16T05:30:24.244" v="41"/>
        <pc:sldMkLst>
          <pc:docMk/>
          <pc:sldMk cId="802985153" sldId="372"/>
        </pc:sldMkLst>
        <pc:spChg chg="mod">
          <ac:chgData name="Bhakti Rathod" userId="S::bhakti.rathod@in.niit.com::1aef7703-d10f-4a69-9e76-2b61d3478def" providerId="AD" clId="Web-{C5A45B13-E0E5-0B21-B258-CB058478C266}" dt="2021-08-16T05:26:41.714" v="40" actId="20577"/>
          <ac:spMkLst>
            <pc:docMk/>
            <pc:sldMk cId="802985153" sldId="372"/>
            <ac:spMk id="4" creationId="{EC23B3B8-FC86-419B-9489-05EC74990E1E}"/>
          </ac:spMkLst>
        </pc:spChg>
        <pc:spChg chg="mod">
          <ac:chgData name="Bhakti Rathod" userId="S::bhakti.rathod@in.niit.com::1aef7703-d10f-4a69-9e76-2b61d3478def" providerId="AD" clId="Web-{C5A45B13-E0E5-0B21-B258-CB058478C266}" dt="2021-08-16T05:26:38.713" v="39" actId="20577"/>
          <ac:spMkLst>
            <pc:docMk/>
            <pc:sldMk cId="802985153" sldId="372"/>
            <ac:spMk id="5" creationId="{4504EC60-F9A1-428C-ACA3-B13B610C4152}"/>
          </ac:spMkLst>
        </pc:spChg>
      </pc:sldChg>
      <pc:sldChg chg="modSp addCm">
        <pc:chgData name="Bhakti Rathod" userId="S::bhakti.rathod@in.niit.com::1aef7703-d10f-4a69-9e76-2b61d3478def" providerId="AD" clId="Web-{C5A45B13-E0E5-0B21-B258-CB058478C266}" dt="2021-08-16T05:35:28.592" v="48"/>
        <pc:sldMkLst>
          <pc:docMk/>
          <pc:sldMk cId="3389018011" sldId="375"/>
        </pc:sldMkLst>
        <pc:spChg chg="mod">
          <ac:chgData name="Bhakti Rathod" userId="S::bhakti.rathod@in.niit.com::1aef7703-d10f-4a69-9e76-2b61d3478def" providerId="AD" clId="Web-{C5A45B13-E0E5-0B21-B258-CB058478C266}" dt="2021-08-16T05:34:55.403" v="47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addCm">
        <pc:chgData name="Bhakti Rathod" userId="S::bhakti.rathod@in.niit.com::1aef7703-d10f-4a69-9e76-2b61d3478def" providerId="AD" clId="Web-{C5A45B13-E0E5-0B21-B258-CB058478C266}" dt="2021-08-16T05:37:17.865" v="49"/>
        <pc:sldMkLst>
          <pc:docMk/>
          <pc:sldMk cId="278929931" sldId="376"/>
        </pc:sldMkLst>
      </pc:sldChg>
    </pc:docChg>
  </pc:docChgLst>
  <pc:docChgLst>
    <pc:chgData name="Karen Jebakany" userId="S::karen.jebakany@in.niit.com::fbfc8d40-ef4b-4ad0-b81e-0cfba98b4af4" providerId="AD" clId="Web-{D7D24A48-5994-56F1-3B03-B6143501482B}"/>
    <pc:docChg chg="addSld modSld">
      <pc:chgData name="Karen Jebakany" userId="S::karen.jebakany@in.niit.com::fbfc8d40-ef4b-4ad0-b81e-0cfba98b4af4" providerId="AD" clId="Web-{D7D24A48-5994-56F1-3B03-B6143501482B}" dt="2021-08-12T05:13:24.646" v="479" actId="20577"/>
      <pc:docMkLst>
        <pc:docMk/>
      </pc:docMkLst>
      <pc:sldChg chg="modSp new">
        <pc:chgData name="Karen Jebakany" userId="S::karen.jebakany@in.niit.com::fbfc8d40-ef4b-4ad0-b81e-0cfba98b4af4" providerId="AD" clId="Web-{D7D24A48-5994-56F1-3B03-B6143501482B}" dt="2021-08-12T05:13:24.646" v="479" actId="20577"/>
        <pc:sldMkLst>
          <pc:docMk/>
          <pc:sldMk cId="828340479" sldId="377"/>
        </pc:sldMkLst>
        <pc:spChg chg="mod">
          <ac:chgData name="Karen Jebakany" userId="S::karen.jebakany@in.niit.com::fbfc8d40-ef4b-4ad0-b81e-0cfba98b4af4" providerId="AD" clId="Web-{D7D24A48-5994-56F1-3B03-B6143501482B}" dt="2021-08-12T05:13:24.646" v="479" actId="20577"/>
          <ac:spMkLst>
            <pc:docMk/>
            <pc:sldMk cId="828340479" sldId="377"/>
            <ac:spMk id="2" creationId="{B8D9EABC-9595-4A03-8E4B-1B5524F36F5D}"/>
          </ac:spMkLst>
        </pc:spChg>
        <pc:spChg chg="mod">
          <ac:chgData name="Karen Jebakany" userId="S::karen.jebakany@in.niit.com::fbfc8d40-ef4b-4ad0-b81e-0cfba98b4af4" providerId="AD" clId="Web-{D7D24A48-5994-56F1-3B03-B6143501482B}" dt="2021-08-12T04:57:21.292" v="13" actId="20577"/>
          <ac:spMkLst>
            <pc:docMk/>
            <pc:sldMk cId="828340479" sldId="377"/>
            <ac:spMk id="3" creationId="{77733034-950F-4EC7-916B-19A64759C577}"/>
          </ac:spMkLst>
        </pc:spChg>
      </pc:sldChg>
    </pc:docChg>
  </pc:docChgLst>
  <pc:docChgLst>
    <pc:chgData name="Bhakti Rathod" userId="S::bhakti.rathod@in.niit.com::1aef7703-d10f-4a69-9e76-2b61d3478def" providerId="AD" clId="Web-{26E4394A-4095-8DAC-ABF3-332C731391B7}"/>
    <pc:docChg chg="addSld delSld modSld">
      <pc:chgData name="Bhakti Rathod" userId="S::bhakti.rathod@in.niit.com::1aef7703-d10f-4a69-9e76-2b61d3478def" providerId="AD" clId="Web-{26E4394A-4095-8DAC-ABF3-332C731391B7}" dt="2021-08-11T07:03:12.087" v="47" actId="20577"/>
      <pc:docMkLst>
        <pc:docMk/>
      </pc:docMkLst>
      <pc:sldChg chg="del">
        <pc:chgData name="Bhakti Rathod" userId="S::bhakti.rathod@in.niit.com::1aef7703-d10f-4a69-9e76-2b61d3478def" providerId="AD" clId="Web-{26E4394A-4095-8DAC-ABF3-332C731391B7}" dt="2021-08-11T07:01:16.438" v="32"/>
        <pc:sldMkLst>
          <pc:docMk/>
          <pc:sldMk cId="0" sldId="262"/>
        </pc:sldMkLst>
      </pc:sldChg>
      <pc:sldChg chg="del">
        <pc:chgData name="Bhakti Rathod" userId="S::bhakti.rathod@in.niit.com::1aef7703-d10f-4a69-9e76-2b61d3478def" providerId="AD" clId="Web-{26E4394A-4095-8DAC-ABF3-332C731391B7}" dt="2021-08-11T07:01:09.531" v="31"/>
        <pc:sldMkLst>
          <pc:docMk/>
          <pc:sldMk cId="2812424038" sldId="350"/>
        </pc:sldMkLst>
      </pc:sldChg>
      <pc:sldChg chg="del">
        <pc:chgData name="Bhakti Rathod" userId="S::bhakti.rathod@in.niit.com::1aef7703-d10f-4a69-9e76-2b61d3478def" providerId="AD" clId="Web-{26E4394A-4095-8DAC-ABF3-332C731391B7}" dt="2021-08-11T07:01:37.893" v="34"/>
        <pc:sldMkLst>
          <pc:docMk/>
          <pc:sldMk cId="2048451641" sldId="354"/>
        </pc:sldMkLst>
      </pc:sldChg>
      <pc:sldChg chg="del">
        <pc:chgData name="Bhakti Rathod" userId="S::bhakti.rathod@in.niit.com::1aef7703-d10f-4a69-9e76-2b61d3478def" providerId="AD" clId="Web-{26E4394A-4095-8DAC-ABF3-332C731391B7}" dt="2021-08-11T07:01:34.439" v="33"/>
        <pc:sldMkLst>
          <pc:docMk/>
          <pc:sldMk cId="125972386" sldId="355"/>
        </pc:sldMkLst>
      </pc:sldChg>
      <pc:sldChg chg="delCm">
        <pc:chgData name="Bhakti Rathod" userId="S::bhakti.rathod@in.niit.com::1aef7703-d10f-4a69-9e76-2b61d3478def" providerId="AD" clId="Web-{26E4394A-4095-8DAC-ABF3-332C731391B7}" dt="2021-08-11T06:51:11.739" v="1"/>
        <pc:sldMkLst>
          <pc:docMk/>
          <pc:sldMk cId="1502879686" sldId="364"/>
        </pc:sldMkLst>
      </pc:sldChg>
      <pc:sldChg chg="addSp delSp modSp new">
        <pc:chgData name="Bhakti Rathod" userId="S::bhakti.rathod@in.niit.com::1aef7703-d10f-4a69-9e76-2b61d3478def" providerId="AD" clId="Web-{26E4394A-4095-8DAC-ABF3-332C731391B7}" dt="2021-08-11T06:57:36.798" v="25" actId="14100"/>
        <pc:sldMkLst>
          <pc:docMk/>
          <pc:sldMk cId="1532192691" sldId="374"/>
        </pc:sldMkLst>
        <pc:spChg chg="del">
          <ac:chgData name="Bhakti Rathod" userId="S::bhakti.rathod@in.niit.com::1aef7703-d10f-4a69-9e76-2b61d3478def" providerId="AD" clId="Web-{26E4394A-4095-8DAC-ABF3-332C731391B7}" dt="2021-08-11T06:53:24.030" v="2"/>
          <ac:spMkLst>
            <pc:docMk/>
            <pc:sldMk cId="1532192691" sldId="374"/>
            <ac:spMk id="2" creationId="{C01F00A3-5E50-49A9-B095-EE58728AC5C0}"/>
          </ac:spMkLst>
        </pc:spChg>
        <pc:spChg chg="mod">
          <ac:chgData name="Bhakti Rathod" userId="S::bhakti.rathod@in.niit.com::1aef7703-d10f-4a69-9e76-2b61d3478def" providerId="AD" clId="Web-{26E4394A-4095-8DAC-ABF3-332C731391B7}" dt="2021-08-11T06:56:52.013" v="13" actId="20577"/>
          <ac:spMkLst>
            <pc:docMk/>
            <pc:sldMk cId="1532192691" sldId="374"/>
            <ac:spMk id="3" creationId="{91220794-753F-4741-88F0-4CB54972CE34}"/>
          </ac:spMkLst>
        </pc:spChg>
        <pc:spChg chg="add del mod">
          <ac:chgData name="Bhakti Rathod" userId="S::bhakti.rathod@in.niit.com::1aef7703-d10f-4a69-9e76-2b61d3478def" providerId="AD" clId="Web-{26E4394A-4095-8DAC-ABF3-332C731391B7}" dt="2021-08-11T06:54:40.051" v="5"/>
          <ac:spMkLst>
            <pc:docMk/>
            <pc:sldMk cId="1532192691" sldId="374"/>
            <ac:spMk id="8" creationId="{7A69ECE9-FA71-49DE-ACCE-10DF6C98DA6B}"/>
          </ac:spMkLst>
        </pc:spChg>
        <pc:spChg chg="add del mod">
          <ac:chgData name="Bhakti Rathod" userId="S::bhakti.rathod@in.niit.com::1aef7703-d10f-4a69-9e76-2b61d3478def" providerId="AD" clId="Web-{26E4394A-4095-8DAC-ABF3-332C731391B7}" dt="2021-08-11T06:56:38.090" v="11"/>
          <ac:spMkLst>
            <pc:docMk/>
            <pc:sldMk cId="1532192691" sldId="374"/>
            <ac:spMk id="11" creationId="{857156CF-70AA-4065-9140-8D17763D28AE}"/>
          </ac:spMkLst>
        </pc:spChg>
        <pc:spChg chg="add mod">
          <ac:chgData name="Bhakti Rathod" userId="S::bhakti.rathod@in.niit.com::1aef7703-d10f-4a69-9e76-2b61d3478def" providerId="AD" clId="Web-{26E4394A-4095-8DAC-ABF3-332C731391B7}" dt="2021-08-11T06:57:09.202" v="16"/>
          <ac:spMkLst>
            <pc:docMk/>
            <pc:sldMk cId="1532192691" sldId="374"/>
            <ac:spMk id="14" creationId="{7EE1E9ED-4571-443E-9DBC-3492A6DC0611}"/>
          </ac:spMkLst>
        </pc:spChg>
        <pc:spChg chg="add del mod">
          <ac:chgData name="Bhakti Rathod" userId="S::bhakti.rathod@in.niit.com::1aef7703-d10f-4a69-9e76-2b61d3478def" providerId="AD" clId="Web-{26E4394A-4095-8DAC-ABF3-332C731391B7}" dt="2021-08-11T06:57:20.484" v="21"/>
          <ac:spMkLst>
            <pc:docMk/>
            <pc:sldMk cId="1532192691" sldId="374"/>
            <ac:spMk id="15" creationId="{62E9C9BA-57FC-4644-8B03-935813D64A8C}"/>
          </ac:spMkLst>
        </pc:spChg>
        <pc:picChg chg="add del mod ord modCrop">
          <ac:chgData name="Bhakti Rathod" userId="S::bhakti.rathod@in.niit.com::1aef7703-d10f-4a69-9e76-2b61d3478def" providerId="AD" clId="Web-{26E4394A-4095-8DAC-ABF3-332C731391B7}" dt="2021-08-11T06:54:37.269" v="4"/>
          <ac:picMkLst>
            <pc:docMk/>
            <pc:sldMk cId="1532192691" sldId="374"/>
            <ac:picMk id="6" creationId="{20BF5815-8202-44A9-BD79-72A54462F44C}"/>
          </ac:picMkLst>
        </pc:picChg>
        <pc:picChg chg="add del mod ord modCrop">
          <ac:chgData name="Bhakti Rathod" userId="S::bhakti.rathod@in.niit.com::1aef7703-d10f-4a69-9e76-2b61d3478def" providerId="AD" clId="Web-{26E4394A-4095-8DAC-ABF3-332C731391B7}" dt="2021-08-11T06:56:35.387" v="10"/>
          <ac:picMkLst>
            <pc:docMk/>
            <pc:sldMk cId="1532192691" sldId="374"/>
            <ac:picMk id="9" creationId="{AB565EC9-C722-438A-9784-047185606455}"/>
          </ac:picMkLst>
        </pc:picChg>
        <pc:picChg chg="add del mod ord modCrop">
          <ac:chgData name="Bhakti Rathod" userId="S::bhakti.rathod@in.niit.com::1aef7703-d10f-4a69-9e76-2b61d3478def" providerId="AD" clId="Web-{26E4394A-4095-8DAC-ABF3-332C731391B7}" dt="2021-08-11T06:57:09.202" v="16"/>
          <ac:picMkLst>
            <pc:docMk/>
            <pc:sldMk cId="1532192691" sldId="374"/>
            <ac:picMk id="12" creationId="{695AA679-414F-43D7-BA93-6E5579413766}"/>
          </ac:picMkLst>
        </pc:picChg>
        <pc:picChg chg="add mod">
          <ac:chgData name="Bhakti Rathod" userId="S::bhakti.rathod@in.niit.com::1aef7703-d10f-4a69-9e76-2b61d3478def" providerId="AD" clId="Web-{26E4394A-4095-8DAC-ABF3-332C731391B7}" dt="2021-08-11T06:57:36.798" v="25" actId="14100"/>
          <ac:picMkLst>
            <pc:docMk/>
            <pc:sldMk cId="1532192691" sldId="374"/>
            <ac:picMk id="16" creationId="{35F16B3C-DB11-4D47-ABD8-EDE13B08C95A}"/>
          </ac:picMkLst>
        </pc:picChg>
      </pc:sldChg>
      <pc:sldChg chg="addSp delSp modSp new mod modClrScheme chgLayout">
        <pc:chgData name="Bhakti Rathod" userId="S::bhakti.rathod@in.niit.com::1aef7703-d10f-4a69-9e76-2b61d3478def" providerId="AD" clId="Web-{26E4394A-4095-8DAC-ABF3-332C731391B7}" dt="2021-08-11T06:58:18.894" v="28" actId="20577"/>
        <pc:sldMkLst>
          <pc:docMk/>
          <pc:sldMk cId="3389018011" sldId="375"/>
        </pc:sldMkLst>
        <pc:spChg chg="del">
          <ac:chgData name="Bhakti Rathod" userId="S::bhakti.rathod@in.niit.com::1aef7703-d10f-4a69-9e76-2b61d3478def" providerId="AD" clId="Web-{26E4394A-4095-8DAC-ABF3-332C731391B7}" dt="2021-08-11T06:57:56.768" v="27"/>
          <ac:spMkLst>
            <pc:docMk/>
            <pc:sldMk cId="3389018011" sldId="375"/>
            <ac:spMk id="2" creationId="{6051CF5A-85C0-4FE3-9227-B6F86B9A9277}"/>
          </ac:spMkLst>
        </pc:spChg>
        <pc:spChg chg="mod ord">
          <ac:chgData name="Bhakti Rathod" userId="S::bhakti.rathod@in.niit.com::1aef7703-d10f-4a69-9e76-2b61d3478def" providerId="AD" clId="Web-{26E4394A-4095-8DAC-ABF3-332C731391B7}" dt="2021-08-11T06:57:56.768" v="27"/>
          <ac:spMkLst>
            <pc:docMk/>
            <pc:sldMk cId="3389018011" sldId="375"/>
            <ac:spMk id="3" creationId="{6EF3A57F-A35E-4A82-82D8-25984677472A}"/>
          </ac:spMkLst>
        </pc:spChg>
        <pc:spChg chg="del">
          <ac:chgData name="Bhakti Rathod" userId="S::bhakti.rathod@in.niit.com::1aef7703-d10f-4a69-9e76-2b61d3478def" providerId="AD" clId="Web-{26E4394A-4095-8DAC-ABF3-332C731391B7}" dt="2021-08-11T06:57:56.768" v="27"/>
          <ac:spMkLst>
            <pc:docMk/>
            <pc:sldMk cId="3389018011" sldId="375"/>
            <ac:spMk id="4" creationId="{29E71F93-C18B-45CD-BAB1-4344BB5554B7}"/>
          </ac:spMkLst>
        </pc:spChg>
        <pc:spChg chg="del">
          <ac:chgData name="Bhakti Rathod" userId="S::bhakti.rathod@in.niit.com::1aef7703-d10f-4a69-9e76-2b61d3478def" providerId="AD" clId="Web-{26E4394A-4095-8DAC-ABF3-332C731391B7}" dt="2021-08-11T06:57:56.768" v="27"/>
          <ac:spMkLst>
            <pc:docMk/>
            <pc:sldMk cId="3389018011" sldId="375"/>
            <ac:spMk id="5" creationId="{4DFCD63B-7FD3-4EF5-81F3-B31050147356}"/>
          </ac:spMkLst>
        </pc:spChg>
        <pc:spChg chg="add mod ord">
          <ac:chgData name="Bhakti Rathod" userId="S::bhakti.rathod@in.niit.com::1aef7703-d10f-4a69-9e76-2b61d3478def" providerId="AD" clId="Web-{26E4394A-4095-8DAC-ABF3-332C731391B7}" dt="2021-08-11T06:58:18.894" v="28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modSp">
        <pc:chgData name="Bhakti Rathod" userId="S::bhakti.rathod@in.niit.com::1aef7703-d10f-4a69-9e76-2b61d3478def" providerId="AD" clId="Web-{26E4394A-4095-8DAC-ABF3-332C731391B7}" dt="2021-08-11T07:03:12.087" v="47" actId="20577"/>
        <pc:sldMkLst>
          <pc:docMk/>
          <pc:sldMk cId="278929931" sldId="376"/>
        </pc:sldMkLst>
        <pc:spChg chg="mod">
          <ac:chgData name="Bhakti Rathod" userId="S::bhakti.rathod@in.niit.com::1aef7703-d10f-4a69-9e76-2b61d3478def" providerId="AD" clId="Web-{26E4394A-4095-8DAC-ABF3-332C731391B7}" dt="2021-08-11T07:02:35.147" v="41" actId="20577"/>
          <ac:spMkLst>
            <pc:docMk/>
            <pc:sldMk cId="278929931" sldId="376"/>
            <ac:spMk id="3" creationId="{6EF3A57F-A35E-4A82-82D8-25984677472A}"/>
          </ac:spMkLst>
        </pc:spChg>
        <pc:spChg chg="mod">
          <ac:chgData name="Bhakti Rathod" userId="S::bhakti.rathod@in.niit.com::1aef7703-d10f-4a69-9e76-2b61d3478def" providerId="AD" clId="Web-{26E4394A-4095-8DAC-ABF3-332C731391B7}" dt="2021-08-11T07:03:12.087" v="47" actId="20577"/>
          <ac:spMkLst>
            <pc:docMk/>
            <pc:sldMk cId="278929931" sldId="376"/>
            <ac:spMk id="6" creationId="{3994CF4C-F5D9-495A-BADC-919855FCCEB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CB185F-964E-429F-A8F5-E03E333FC3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3B56A-4A0D-4869-B330-698E46EF08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6BD67-91CF-42FB-8A7F-17BD2CDF3FF7}" type="datetimeFigureOut">
              <a:rPr lang="en-IN" smtClean="0"/>
              <a:t>17-08-2021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86A8B-2A86-4AD9-B7D0-5FC3F75465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13F0-10EA-4197-9DB8-AC3A3526B2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DF39-E0CA-4BFA-9851-86EBAD443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51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235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5b17554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95b17554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81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8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/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C47D4FA-EB3C-4058-9D88-39CD2C03B321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69357455-BBDF-4FC3-8FC0-B84051B394CA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907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5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8DFCDE3-4302-41CA-A820-32A96581444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64B22732-8450-4E8C-926D-0E9AADCE2EE6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>
            <a:extLst>
              <a:ext uri="{FF2B5EF4-FFF2-40B4-BE49-F238E27FC236}">
                <a16:creationId xmlns:a16="http://schemas.microsoft.com/office/drawing/2014/main" id="{B5E0BB29-F297-432A-8D6F-253F557ADBA6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B78B68C-E941-43B2-A0B6-C01961B097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8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035632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E6ED98B-8E2B-4455-AD3F-0B322633495A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90CC65B2-3D2C-4E44-A7B7-5C73D0DF467B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697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0419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B8E2C31-7441-4514-BEF8-AE911CF5BAB5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D7884890-8A62-45F3-BB0E-A339F26E4201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>
            <a:extLst>
              <a:ext uri="{FF2B5EF4-FFF2-40B4-BE49-F238E27FC236}">
                <a16:creationId xmlns:a16="http://schemas.microsoft.com/office/drawing/2014/main" id="{2E32F2AE-D71D-4FF8-8464-8156FA97E581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1833AE22-CDA5-4A91-B059-DB95D61948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0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94E4A-4988-43D4-B9EC-DBA430FCC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96A51B-7AEA-4690-9CDA-376C7661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410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F18A67F6-C6DC-4E5A-B5EE-9CA5904E964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1DD09C6A-CC60-4A66-A56E-700867259D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708838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4" name="Google Shape;10;p1">
            <a:extLst>
              <a:ext uri="{FF2B5EF4-FFF2-40B4-BE49-F238E27FC236}">
                <a16:creationId xmlns:a16="http://schemas.microsoft.com/office/drawing/2014/main" id="{D46A1DEC-C6FE-4C0B-A5F8-2722BA60AC13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643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Google Shape;35;p7">
            <a:extLst>
              <a:ext uri="{FF2B5EF4-FFF2-40B4-BE49-F238E27FC236}">
                <a16:creationId xmlns:a16="http://schemas.microsoft.com/office/drawing/2014/main" id="{03A772AF-D435-4401-9295-9B6A1BB1562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8;p3">
            <a:extLst>
              <a:ext uri="{FF2B5EF4-FFF2-40B4-BE49-F238E27FC236}">
                <a16:creationId xmlns:a16="http://schemas.microsoft.com/office/drawing/2014/main" id="{839992DF-C069-45F1-B6C6-84D997C7C09C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4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EF8DC547-CD7A-4FD3-A614-929F5607E7B2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12B6BDBE-C6DA-43EB-B04D-7ECAA8315C28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18E4A50-C738-4F66-8552-97B2C1B15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6A4D3C99-81FA-4E09-B9A7-37CA1D508AD2}"/>
              </a:ext>
            </a:extLst>
          </p:cNvPr>
          <p:cNvSpPr txBox="1">
            <a:spLocks noGrp="1"/>
          </p:cNvSpPr>
          <p:nvPr>
            <p:ph type="body" idx="18" hasCustomPrompt="1"/>
          </p:nvPr>
        </p:nvSpPr>
        <p:spPr>
          <a:xfrm>
            <a:off x="217000" y="628650"/>
            <a:ext cx="8552572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0786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;p3">
            <a:extLst>
              <a:ext uri="{FF2B5EF4-FFF2-40B4-BE49-F238E27FC236}">
                <a16:creationId xmlns:a16="http://schemas.microsoft.com/office/drawing/2014/main" id="{A7E99725-77D2-48F1-A72D-A2EA9F9AC79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3FA1908-C1CF-4F2A-9C8A-04C384DEF6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E9999B3D-3AEC-41BC-A4BD-90432AF85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1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76053764-29C3-4FC6-8B8B-DB524EAFFB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C7B55337-F0CE-4EED-9F3D-D6A96FE61FF1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2C35D-905B-4720-911D-88D79208703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F6DFA30A-324D-44DE-86F9-FA3DE57EEC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B22E584A-EA43-4945-B3B4-DAC48166AC28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57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DFB78DE-20A5-4204-87B8-B42D37E3F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843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Google Shape;18;p3">
            <a:extLst>
              <a:ext uri="{FF2B5EF4-FFF2-40B4-BE49-F238E27FC236}">
                <a16:creationId xmlns:a16="http://schemas.microsoft.com/office/drawing/2014/main" id="{1A63C405-9B40-4DD3-A9DE-914589539847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35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21E77-1999-4586-9EED-8D35DDCBCE33}"/>
              </a:ext>
            </a:extLst>
          </p:cNvPr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1518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01CE859F-B9BA-4B6C-A6EB-73FB01917330}"/>
              </a:ext>
            </a:extLst>
          </p:cNvPr>
          <p:cNvSpPr/>
          <p:nvPr userDrawn="1"/>
        </p:nvSpPr>
        <p:spPr>
          <a:xfrm>
            <a:off x="-1" y="0"/>
            <a:ext cx="51762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;p7">
            <a:extLst>
              <a:ext uri="{FF2B5EF4-FFF2-40B4-BE49-F238E27FC236}">
                <a16:creationId xmlns:a16="http://schemas.microsoft.com/office/drawing/2014/main" id="{3E3000D0-3E1B-4157-A6BA-1627A1E65F5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467028" y="175333"/>
            <a:ext cx="3057586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B265966A-EE5F-4294-90EB-DB07019C3E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340238" y="706048"/>
            <a:ext cx="3009448" cy="3240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E730C3C7-59FA-4FE4-9061-70B83442F8E7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09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33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>
            <a:extLst>
              <a:ext uri="{FF2B5EF4-FFF2-40B4-BE49-F238E27FC236}">
                <a16:creationId xmlns:a16="http://schemas.microsoft.com/office/drawing/2014/main" id="{3B554536-C189-4355-B7B8-3CFDBC65B850}"/>
              </a:ext>
            </a:extLst>
          </p:cNvPr>
          <p:cNvSpPr/>
          <p:nvPr userDrawn="1"/>
        </p:nvSpPr>
        <p:spPr>
          <a:xfrm>
            <a:off x="3810000" y="2951"/>
            <a:ext cx="533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;p7">
            <a:extLst>
              <a:ext uri="{FF2B5EF4-FFF2-40B4-BE49-F238E27FC236}">
                <a16:creationId xmlns:a16="http://schemas.microsoft.com/office/drawing/2014/main" id="{DF7376FF-7C45-4F80-BC82-EEF8A156FD67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216041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38F3D686-BE55-46D4-A17F-9DE116314168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5"/>
            <a:ext cx="3345226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38958901-4E52-4031-AA5C-76293CB73F5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7897DAF9-6F0C-4F17-BD7F-2099A748A121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F003896-60D5-48D1-916E-276463736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4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8DB39E62-84AE-4C89-95AC-B72A56FD907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BAB003-8387-4725-9D01-ED419810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01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0CDA94-702F-4D14-B74F-A0A6A8393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9CE23-BD3D-4CDD-9748-38F3B3FD033D}"/>
              </a:ext>
            </a:extLst>
          </p:cNvPr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PRACTICE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7B7040A-384D-44B4-92C9-A445DACA9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F0EFADE-26B9-4A6D-BC63-3F8B830397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A64CC193-0014-4AAF-B9A2-25674A6E495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2151AA08-1FB2-421D-AC52-AF53C3621D67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;p1">
            <a:extLst>
              <a:ext uri="{FF2B5EF4-FFF2-40B4-BE49-F238E27FC236}">
                <a16:creationId xmlns:a16="http://schemas.microsoft.com/office/drawing/2014/main" id="{25130A3D-4221-4E2B-AEE0-A53D697F2E6E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9733F96A-EC9D-4B51-8446-299EB37EB3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CE2DA0-BA8F-46A6-B3D7-CAD3AEA37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97D556-E85C-457F-BB73-AFF51D740972}"/>
              </a:ext>
            </a:extLst>
          </p:cNvPr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76F1590-406F-451A-915B-CEE7D8EA2E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6064E3B-F1CB-4AC0-8F0E-92FECE6093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2" name="Google Shape;8;p1">
            <a:extLst>
              <a:ext uri="{FF2B5EF4-FFF2-40B4-BE49-F238E27FC236}">
                <a16:creationId xmlns:a16="http://schemas.microsoft.com/office/drawing/2014/main" id="{8E99DA12-F1F0-45CF-B19A-6E08CFFBB63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72A54787-0D1C-469E-9864-32D5C710F0A3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9FE5D878-6177-47B4-8B6A-8A47E2DE96AB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F10A133-8FAD-463B-A00F-74C7727F7E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21A11BCC-BDF2-4C49-8AFA-650F2E3A2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25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004A4-A4D8-4794-95B5-A3EE7D30D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658232F-D1F7-4DE5-96E4-8475EC256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E8EF62-D841-4BF9-BBBB-FB0F03D5D0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35D63-74A7-4613-87CA-81730A9E1879}"/>
              </a:ext>
            </a:extLst>
          </p:cNvPr>
          <p:cNvSpPr txBox="1"/>
          <p:nvPr userDrawn="1"/>
        </p:nvSpPr>
        <p:spPr>
          <a:xfrm>
            <a:off x="210658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A2E7C9A8-2D3B-4B29-ABC1-33F80B79D54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" name="Google Shape;9;p1">
            <a:extLst>
              <a:ext uri="{FF2B5EF4-FFF2-40B4-BE49-F238E27FC236}">
                <a16:creationId xmlns:a16="http://schemas.microsoft.com/office/drawing/2014/main" id="{C92F7C93-2362-4734-A02D-11E3D2E72E7C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;p1">
            <a:extLst>
              <a:ext uri="{FF2B5EF4-FFF2-40B4-BE49-F238E27FC236}">
                <a16:creationId xmlns:a16="http://schemas.microsoft.com/office/drawing/2014/main" id="{0EE07B15-97FA-4780-84D5-13D62DE1164F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3A50336-D92D-42F5-9A4E-5B3E360544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21F936-031F-46DB-8534-E40BBBFA4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2B36A16-6792-436D-925D-E9ABA7E9BC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D5C5639-FEAC-465F-9B82-EF3968389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026F56-4953-41C7-A110-56FD549C376A}"/>
              </a:ext>
            </a:extLst>
          </p:cNvPr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CC57D720-9EA3-4FF4-8EE7-84067CD3035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17126E1-E037-4DCA-A975-129E88E51C43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7DEF9EEE-AF96-4092-91AA-AF4BFBAD6FB8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67B0F8A-7EEE-4A73-823A-D4E233CCE3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0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128E56-1992-4FF2-B8E0-1CE5665790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C08E2C6A-1078-473B-A705-01AF52C5E7AE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A1CACCB0-F24B-4F8C-BE22-6AF396243E70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273E27A6-07EE-4B9C-A3D1-2B106D09E8C4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BC19D1F-4C2C-4CB1-A85A-E571EFC397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9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3D9E4-F3E3-42C8-9A43-E5BC757E65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37C31A7-4422-42FF-9F07-51E512539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Quick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E96D65-BA00-4955-8245-16A8687B1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262" y="793750"/>
            <a:ext cx="6757987" cy="25558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None/>
              <a:tabLst/>
              <a:defRPr lang="en-US" sz="1400" smtClean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Type your question here: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+mn-lt"/>
                <a:cs typeface="Arial" panose="020B0604020202020204" pitchFamily="34" charset="0"/>
              </a:rPr>
              <a:t>First Option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Fdiougir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Ehgjedghhg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dfjkjkdfjjf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6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57848-4F5C-4517-9FB1-CD78539A78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781CA67-159E-4F49-963A-860A9627E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15" name="Google Shape;18;p3">
            <a:extLst>
              <a:ext uri="{FF2B5EF4-FFF2-40B4-BE49-F238E27FC236}">
                <a16:creationId xmlns:a16="http://schemas.microsoft.com/office/drawing/2014/main" id="{1E1A8A3C-7171-41B5-953F-9772A864318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F95A593B-1C10-4F20-A28D-655FAE96FF49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FEE07F56-0780-4214-BB3F-50E4F73A7C9D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0;p1">
            <a:extLst>
              <a:ext uri="{FF2B5EF4-FFF2-40B4-BE49-F238E27FC236}">
                <a16:creationId xmlns:a16="http://schemas.microsoft.com/office/drawing/2014/main" id="{84A5693C-7D92-467F-BE99-015FF5E73B18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Picture 17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DAC4D20-ADD9-402A-B4B0-9238CC2FF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034E4D-D26F-4789-846E-1336CB0688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781034E2-2AEC-4B26-8EED-CA9C01757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2B07A1EA-216C-45C1-9917-3A3A39BD9E6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EF8B6998-797D-4118-97C0-170FC06787E9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459BADC-8A42-43B8-A5F3-93C7F790708B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CEA5D388-994D-42E0-9B24-180EAAD5C41C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50A409B0-5A1E-474B-B0C9-7A06B506B6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73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2625-E844-410D-BAFD-F37DF960F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6712562F-57E7-4635-B835-2A61690CCFA1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D3C192CB-0161-4D2E-92E8-AB352827AC16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;p1">
            <a:extLst>
              <a:ext uri="{FF2B5EF4-FFF2-40B4-BE49-F238E27FC236}">
                <a16:creationId xmlns:a16="http://schemas.microsoft.com/office/drawing/2014/main" id="{910185A0-3BDF-4DDD-BB3B-A905E3E0AB71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1FD8B6F-EB86-420F-AC9F-12DD77B647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7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3FA1908-C1CF-4F2A-9C8A-04C384DEF6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E9999B3D-3AEC-41BC-A4BD-90432AF85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1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21A11BCC-BDF2-4C49-8AFA-650F2E3A2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54DA2EE4-8C5B-404B-BF24-92CA501EB6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2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54DA2EE4-8C5B-404B-BF24-92CA501EB6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2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7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>
            <a:extLst>
              <a:ext uri="{FF2B5EF4-FFF2-40B4-BE49-F238E27FC236}">
                <a16:creationId xmlns:a16="http://schemas.microsoft.com/office/drawing/2014/main" id="{85196D7B-9C2D-4F2A-892A-EA4584B86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Google Shape;48;p9">
            <a:extLst>
              <a:ext uri="{FF2B5EF4-FFF2-40B4-BE49-F238E27FC236}">
                <a16:creationId xmlns:a16="http://schemas.microsoft.com/office/drawing/2014/main" id="{250AD3A7-8616-4725-BB0C-D1D54D4BBF8A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/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>
            <a:extLst>
              <a:ext uri="{FF2B5EF4-FFF2-40B4-BE49-F238E27FC236}">
                <a16:creationId xmlns:a16="http://schemas.microsoft.com/office/drawing/2014/main" id="{1400EC22-A1A5-43FD-8455-ED6D17EAF287}"/>
              </a:ext>
            </a:extLst>
          </p:cNvPr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33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72;p12">
            <a:extLst>
              <a:ext uri="{FF2B5EF4-FFF2-40B4-BE49-F238E27FC236}">
                <a16:creationId xmlns:a16="http://schemas.microsoft.com/office/drawing/2014/main" id="{3FC39885-3F2D-4B3C-8762-310FD9838FCD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092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4" name="Google Shape;72;p12">
            <a:extLst>
              <a:ext uri="{FF2B5EF4-FFF2-40B4-BE49-F238E27FC236}">
                <a16:creationId xmlns:a16="http://schemas.microsoft.com/office/drawing/2014/main" id="{E6494A85-76BF-434D-9E05-7BF1CCC8655E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696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C47D4FA-EB3C-4058-9D88-39CD2C03B321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0774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8DFCDE3-4302-41CA-A820-32A965814448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08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E6ED98B-8E2B-4455-AD3F-0B322633495A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6971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52450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B8E2C31-7441-4514-BEF8-AE911CF5BAB5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80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94E4A-4988-43D4-B9EC-DBA430FCC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96A51B-7AEA-4690-9CDA-376C7661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41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79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F18A67F6-C6DC-4E5A-B5EE-9CA5904E964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A81024EE-07BB-4A7F-9D00-A7D223B006C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C639FBED-B4AA-4E8E-B9BC-D3B522BDFE4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7BA13A3D-57DC-4D38-9245-B70D7A8059E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1DD09C6A-CC60-4A66-A56E-700867259D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643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A81024EE-07BB-4A7F-9D00-A7D223B006C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C639FBED-B4AA-4E8E-B9BC-D3B522BDFE4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7BA13A3D-57DC-4D38-9245-B70D7A8059E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</a:p>
        </p:txBody>
      </p:sp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CFEEC44-D50A-4FC3-8129-5DE027A0FC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2" name="Google Shape;35;p7">
            <a:extLst>
              <a:ext uri="{FF2B5EF4-FFF2-40B4-BE49-F238E27FC236}">
                <a16:creationId xmlns:a16="http://schemas.microsoft.com/office/drawing/2014/main" id="{03A772AF-D435-4401-9295-9B6A1BB1562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8;p3">
            <a:extLst>
              <a:ext uri="{FF2B5EF4-FFF2-40B4-BE49-F238E27FC236}">
                <a16:creationId xmlns:a16="http://schemas.microsoft.com/office/drawing/2014/main" id="{839992DF-C069-45F1-B6C6-84D997C7C09C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006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FAC7240A-7B3B-4C07-B668-42D4F14329F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6999" y="628650"/>
            <a:ext cx="8561531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;p3">
            <a:extLst>
              <a:ext uri="{FF2B5EF4-FFF2-40B4-BE49-F238E27FC236}">
                <a16:creationId xmlns:a16="http://schemas.microsoft.com/office/drawing/2014/main" id="{A7E99725-77D2-48F1-A72D-A2EA9F9AC79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76053764-29C3-4FC6-8B8B-DB524EAFFB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C7B55337-F0CE-4EED-9F3D-D6A96FE61FF1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2C35D-905B-4720-911D-88D79208703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F6DFA30A-324D-44DE-86F9-FA3DE57EEC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B22E584A-EA43-4945-B3B4-DAC48166AC28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57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DFB78DE-20A5-4204-87B8-B42D37E3F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8439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3572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21E77-1999-4586-9EED-8D35DDCBCE33}"/>
              </a:ext>
            </a:extLst>
          </p:cNvPr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151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77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01CE859F-B9BA-4B6C-A6EB-73FB01917330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EFF88928-9CC5-4EF7-AA92-299827D250CA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C7485132-EEC1-4DFB-B8E4-8D3BB48D9F1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9FE07AAE-7BDA-4836-8668-2BF0E7A1211E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35;p7">
            <a:extLst>
              <a:ext uri="{FF2B5EF4-FFF2-40B4-BE49-F238E27FC236}">
                <a16:creationId xmlns:a16="http://schemas.microsoft.com/office/drawing/2014/main" id="{3E3000D0-3E1B-4157-A6BA-1627A1E65F5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00830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B265966A-EE5F-4294-90EB-DB07019C3E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574040" y="552450"/>
            <a:ext cx="4354060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9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>
            <a:extLst>
              <a:ext uri="{FF2B5EF4-FFF2-40B4-BE49-F238E27FC236}">
                <a16:creationId xmlns:a16="http://schemas.microsoft.com/office/drawing/2014/main" id="{3B554536-C189-4355-B7B8-3CFDBC65B850}"/>
              </a:ext>
            </a:extLst>
          </p:cNvPr>
          <p:cNvSpPr/>
          <p:nvPr userDrawn="1"/>
        </p:nvSpPr>
        <p:spPr>
          <a:xfrm>
            <a:off x="4572000" y="2951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FB5E784-FBC6-46CC-BFE4-2F07790D5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4DE9300E-A55A-419B-A622-5DEF832A7D5E}"/>
              </a:ext>
            </a:extLst>
          </p:cNvPr>
          <p:cNvSpPr/>
          <p:nvPr userDrawn="1"/>
        </p:nvSpPr>
        <p:spPr>
          <a:xfrm>
            <a:off x="8773097" y="4848532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DAA4251B-AEA7-4D9A-BF69-44FEF4B9622D}"/>
              </a:ext>
            </a:extLst>
          </p:cNvPr>
          <p:cNvSpPr txBox="1"/>
          <p:nvPr userDrawn="1"/>
        </p:nvSpPr>
        <p:spPr>
          <a:xfrm>
            <a:off x="8716584" y="4802908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5;p7">
            <a:extLst>
              <a:ext uri="{FF2B5EF4-FFF2-40B4-BE49-F238E27FC236}">
                <a16:creationId xmlns:a16="http://schemas.microsoft.com/office/drawing/2014/main" id="{DF7376FF-7C45-4F80-BC82-EEF8A156FD67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38F3D686-BE55-46D4-A17F-9DE116314168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146320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920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8DB39E62-84AE-4C89-95AC-B72A56FD907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BAB003-8387-4725-9D01-ED419810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016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0CDA94-702F-4D14-B74F-A0A6A8393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E438F9C8-E9D8-47F3-A557-EA9E6AA486F1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395C2D03-78AA-44F9-AF64-8508BEC8DE16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;p1">
            <a:extLst>
              <a:ext uri="{FF2B5EF4-FFF2-40B4-BE49-F238E27FC236}">
                <a16:creationId xmlns:a16="http://schemas.microsoft.com/office/drawing/2014/main" id="{707F9BFE-98E8-45EE-885F-DE03F8451CF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5B96A0B9-8C69-4F15-B433-2F31B4C24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2849341-81A8-4F3C-863C-8DF91E01B6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4DADC32-F635-4DE1-B5DD-A25DA3D0A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9CE23-BD3D-4CDD-9748-38F3B3FD033D}"/>
              </a:ext>
            </a:extLst>
          </p:cNvPr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Helvetica Neue" panose="020B0604020202020204" charset="0"/>
                <a:cs typeface="Arial" panose="020B0604020202020204" pitchFamily="34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0319858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CE2DA0-BA8F-46A6-B3D7-CAD3AEA37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78620EFF-094B-4E2A-886D-400E1C2B34E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E1DB68B0-140D-460C-B006-9A5841B2FE74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;p1">
            <a:extLst>
              <a:ext uri="{FF2B5EF4-FFF2-40B4-BE49-F238E27FC236}">
                <a16:creationId xmlns:a16="http://schemas.microsoft.com/office/drawing/2014/main" id="{35DE0AF9-1DDB-404C-B30F-E4F0269595B6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Picture 1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5E2C4E2-F87A-4466-8B4A-1F722F8E5F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359B56E-817C-41B0-BBD3-1A98024F9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C18DCAF-ED7B-4039-8A6E-D4255F187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7D556-E85C-457F-BB73-AFF51D740972}"/>
              </a:ext>
            </a:extLst>
          </p:cNvPr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060326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004A4-A4D8-4794-95B5-A3EE7D30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18B0497A-BCC7-4C0A-B6BA-24ECC6FF943F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FB469F0-6DD2-44FA-BCD0-2F73B01B3DCC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4363D974-CC89-4696-BDA4-F1FDFD2DD5CF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7677AE3-E556-4060-93BE-E4718AF18F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658232F-D1F7-4DE5-96E4-8475EC256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E8EF62-D841-4BF9-BBBB-FB0F03D5D0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35D63-74A7-4613-87CA-81730A9E1879}"/>
              </a:ext>
            </a:extLst>
          </p:cNvPr>
          <p:cNvSpPr txBox="1"/>
          <p:nvPr userDrawn="1"/>
        </p:nvSpPr>
        <p:spPr>
          <a:xfrm>
            <a:off x="216754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1445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21F936-031F-46DB-8534-E40BBBFA49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AC942C52-C3A0-47DE-B418-853473D83034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10498465-AABB-4732-B54C-03365CB63EDD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;p1">
            <a:extLst>
              <a:ext uri="{FF2B5EF4-FFF2-40B4-BE49-F238E27FC236}">
                <a16:creationId xmlns:a16="http://schemas.microsoft.com/office/drawing/2014/main" id="{B7224D8A-2F6B-4F52-BFD4-82CCDAF79245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Picture 1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21B2476-C156-4A04-98DB-3E24AECB95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2B36A16-6792-436D-925D-E9ABA7E9BC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D5C5639-FEAC-465F-9B82-EF3968389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026F56-4953-41C7-A110-56FD549C376A}"/>
              </a:ext>
            </a:extLst>
          </p:cNvPr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18808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128E56-1992-4FF2-B8E0-1CE5665790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5FB9CAF7-9592-4584-8200-7E447E011CC9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770ED5F-ED43-4F83-B94A-40B1B5ED78A8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54AC4115-1B2A-4C01-899B-6C1CFB892C7A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1A11624C-79B1-4D3C-AC3D-D348E4D490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9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;p1">
            <a:extLst>
              <a:ext uri="{FF2B5EF4-FFF2-40B4-BE49-F238E27FC236}">
                <a16:creationId xmlns:a16="http://schemas.microsoft.com/office/drawing/2014/main" id="{5C5BC307-0073-417E-BD74-41F24A94405F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" name="Google Shape;9;p1">
            <a:extLst>
              <a:ext uri="{FF2B5EF4-FFF2-40B4-BE49-F238E27FC236}">
                <a16:creationId xmlns:a16="http://schemas.microsoft.com/office/drawing/2014/main" id="{E3F4ADDC-756A-4A03-93DA-BB986465F2BD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36BC3F3A-97FC-4D1D-9BB9-8D2029593769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67D45E8-0943-47B0-9CE1-4115720D0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D9E4-F3E3-42C8-9A43-E5BC757E6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37C31A7-4422-42FF-9F07-51E51253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Check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227163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E78C56-8809-4C05-B2DB-62CB286B2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6C5FBC0F-A787-4EA3-9D6F-91B469DFCAC1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92C5D0A5-11AA-42F8-8C1D-75B95F143943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5F6A6FD9-12D8-4499-AB92-3DDB6123C8A8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BF65C490-1D88-487A-B524-0AB5F98DF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F4D5721-D142-4B04-8D34-1414B0CCF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E7035127-0F52-4A72-9764-31D14AB098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46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>
            <a:extLst>
              <a:ext uri="{FF2B5EF4-FFF2-40B4-BE49-F238E27FC236}">
                <a16:creationId xmlns:a16="http://schemas.microsoft.com/office/drawing/2014/main" id="{85196D7B-9C2D-4F2A-892A-EA4584B86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Google Shape;48;p9">
            <a:extLst>
              <a:ext uri="{FF2B5EF4-FFF2-40B4-BE49-F238E27FC236}">
                <a16:creationId xmlns:a16="http://schemas.microsoft.com/office/drawing/2014/main" id="{250AD3A7-8616-4725-BB0C-D1D54D4BBF8A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/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>
            <a:extLst>
              <a:ext uri="{FF2B5EF4-FFF2-40B4-BE49-F238E27FC236}">
                <a16:creationId xmlns:a16="http://schemas.microsoft.com/office/drawing/2014/main" id="{1400EC22-A1A5-43FD-8455-ED6D17EAF287}"/>
              </a:ext>
            </a:extLst>
          </p:cNvPr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339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BE6B6C-DCC0-4858-9203-AAC3792B2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37650CDC-02F9-417A-B4E9-F670EAC40216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4DA71A6-EC64-491C-982C-8EEB4AADDE9C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B15FCC6C-4082-4FBF-AE1E-001641F29C91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12B65D6-2FEB-424D-86FD-504C329CE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8D99562-C091-4C08-B046-DD4F840E4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22" name="Google Shape;18;p3">
            <a:extLst>
              <a:ext uri="{FF2B5EF4-FFF2-40B4-BE49-F238E27FC236}">
                <a16:creationId xmlns:a16="http://schemas.microsoft.com/office/drawing/2014/main" id="{43E7C5A8-B1A8-42E3-B94C-0DCFBE0154E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6323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68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57848-4F5C-4517-9FB1-CD78539A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5383A8CF-800F-4347-B915-E383BC1AF872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502CBA2-BCC9-4466-859D-80B77168DDFE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D51C5931-9DFA-49FD-8C82-31D34D3D1841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CC2E7A3-4F18-44F2-AB53-986ECDD4B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781CA67-159E-4F49-963A-860A9627E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3" name="Google Shape;18;p3">
            <a:extLst>
              <a:ext uri="{FF2B5EF4-FFF2-40B4-BE49-F238E27FC236}">
                <a16:creationId xmlns:a16="http://schemas.microsoft.com/office/drawing/2014/main" id="{A4265E48-35B1-407C-AE8A-9402B5CE661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80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034E4D-D26F-4789-846E-1336CB068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4" name="Google Shape;8;p1">
            <a:extLst>
              <a:ext uri="{FF2B5EF4-FFF2-40B4-BE49-F238E27FC236}">
                <a16:creationId xmlns:a16="http://schemas.microsoft.com/office/drawing/2014/main" id="{CC5C9CF0-6764-40FD-923B-C6C21B16DE75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5" name="Google Shape;9;p1">
            <a:extLst>
              <a:ext uri="{FF2B5EF4-FFF2-40B4-BE49-F238E27FC236}">
                <a16:creationId xmlns:a16="http://schemas.microsoft.com/office/drawing/2014/main" id="{F86AC656-F16C-46C0-90F7-BAABE1A36700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0;p1">
            <a:extLst>
              <a:ext uri="{FF2B5EF4-FFF2-40B4-BE49-F238E27FC236}">
                <a16:creationId xmlns:a16="http://schemas.microsoft.com/office/drawing/2014/main" id="{1F5B907D-F6EE-4F1A-B093-3679A314ABE6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Picture 2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6A9375D-18FD-4C57-BCDE-E74B1B4D58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781034E2-2AEC-4B26-8EED-CA9C01757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32" name="Google Shape;18;p3">
            <a:extLst>
              <a:ext uri="{FF2B5EF4-FFF2-40B4-BE49-F238E27FC236}">
                <a16:creationId xmlns:a16="http://schemas.microsoft.com/office/drawing/2014/main" id="{F6A77B65-2A2D-4B32-BFE1-31FF51FB807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017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732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2625-E844-410D-BAFD-F37DF960F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B47344F5-86A0-4792-B13D-5771B3B9B845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272C708-6A74-4C71-B3B4-785DA5F34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6" name="Google Shape;8;p1">
            <a:extLst>
              <a:ext uri="{FF2B5EF4-FFF2-40B4-BE49-F238E27FC236}">
                <a16:creationId xmlns:a16="http://schemas.microsoft.com/office/drawing/2014/main" id="{618EDFFC-B4DF-44A4-A564-C2256B1874C5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4CBFA872-5FA2-411E-9FF5-B704A1354B4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547279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ight Line Infographic - 9 Step Process" userDrawn="1">
  <p:cSld name="BLANK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3108791" y="4815450"/>
            <a:ext cx="2926419" cy="17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2165945" y="4535252"/>
            <a:ext cx="481211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Helvetica Neue"/>
                <a:ea typeface="Helvetica Neue"/>
                <a:cs typeface="Helvetica Neue"/>
                <a:sym typeface="Helvetica Neue"/>
              </a:rPr>
              <a:t>TOTAL DURATION</a:t>
            </a:r>
            <a:endParaRPr sz="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563228-221C-460F-8A96-5FF1D16A0CF6}"/>
              </a:ext>
            </a:extLst>
          </p:cNvPr>
          <p:cNvGrpSpPr/>
          <p:nvPr userDrawn="1"/>
        </p:nvGrpSpPr>
        <p:grpSpPr>
          <a:xfrm>
            <a:off x="1702500" y="2731502"/>
            <a:ext cx="4951200" cy="444470"/>
            <a:chOff x="1702500" y="2731501"/>
            <a:chExt cx="4951200" cy="725757"/>
          </a:xfrm>
        </p:grpSpPr>
        <p:cxnSp>
          <p:nvCxnSpPr>
            <p:cNvPr id="140" name="Google Shape;140;p18"/>
            <p:cNvCxnSpPr>
              <a:cxnSpLocks/>
            </p:cNvCxnSpPr>
            <p:nvPr/>
          </p:nvCxnSpPr>
          <p:spPr>
            <a:xfrm>
              <a:off x="1702500" y="2731558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18"/>
            <p:cNvCxnSpPr>
              <a:cxnSpLocks/>
            </p:cNvCxnSpPr>
            <p:nvPr/>
          </p:nvCxnSpPr>
          <p:spPr>
            <a:xfrm>
              <a:off x="3351568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18"/>
            <p:cNvCxnSpPr>
              <a:cxnSpLocks/>
            </p:cNvCxnSpPr>
            <p:nvPr/>
          </p:nvCxnSpPr>
          <p:spPr>
            <a:xfrm>
              <a:off x="5004572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143;p18"/>
            <p:cNvCxnSpPr>
              <a:cxnSpLocks/>
            </p:cNvCxnSpPr>
            <p:nvPr/>
          </p:nvCxnSpPr>
          <p:spPr>
            <a:xfrm>
              <a:off x="6653700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E09569-3894-4160-98CB-AEDF93D8ED81}"/>
              </a:ext>
            </a:extLst>
          </p:cNvPr>
          <p:cNvGrpSpPr/>
          <p:nvPr userDrawn="1"/>
        </p:nvGrpSpPr>
        <p:grpSpPr>
          <a:xfrm>
            <a:off x="877375" y="2242881"/>
            <a:ext cx="6602775" cy="444319"/>
            <a:chOff x="877375" y="1958975"/>
            <a:chExt cx="6602775" cy="728225"/>
          </a:xfrm>
        </p:grpSpPr>
        <p:cxnSp>
          <p:nvCxnSpPr>
            <p:cNvPr id="136" name="Google Shape;136;p18"/>
            <p:cNvCxnSpPr>
              <a:cxnSpLocks/>
            </p:cNvCxnSpPr>
            <p:nvPr/>
          </p:nvCxnSpPr>
          <p:spPr>
            <a:xfrm flipV="1">
              <a:off x="877375" y="1958975"/>
              <a:ext cx="0" cy="72822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7" name="Google Shape;137;p18"/>
            <p:cNvCxnSpPr>
              <a:cxnSpLocks/>
            </p:cNvCxnSpPr>
            <p:nvPr/>
          </p:nvCxnSpPr>
          <p:spPr>
            <a:xfrm rot="10800000">
              <a:off x="2531067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8" name="Google Shape;138;p18"/>
            <p:cNvCxnSpPr>
              <a:cxnSpLocks/>
            </p:cNvCxnSpPr>
            <p:nvPr/>
          </p:nvCxnSpPr>
          <p:spPr>
            <a:xfrm rot="10800000">
              <a:off x="4171351" y="1971100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9" name="Google Shape;139;p18"/>
            <p:cNvCxnSpPr>
              <a:cxnSpLocks/>
            </p:cNvCxnSpPr>
            <p:nvPr/>
          </p:nvCxnSpPr>
          <p:spPr>
            <a:xfrm rot="10800000">
              <a:off x="5824978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Google Shape;144;p18"/>
            <p:cNvCxnSpPr>
              <a:cxnSpLocks/>
            </p:cNvCxnSpPr>
            <p:nvPr/>
          </p:nvCxnSpPr>
          <p:spPr>
            <a:xfrm rot="10800000">
              <a:off x="7480150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6" name="Google Shape;106;p18"/>
          <p:cNvSpPr/>
          <p:nvPr/>
        </p:nvSpPr>
        <p:spPr>
          <a:xfrm>
            <a:off x="755237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067270" y="2687227"/>
            <a:ext cx="825000" cy="44400"/>
          </a:xfrm>
          <a:prstGeom prst="rect">
            <a:avLst/>
          </a:prstGeom>
          <a:solidFill>
            <a:srgbClr val="E23D0F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" name="Google Shape;108;p18"/>
          <p:cNvSpPr/>
          <p:nvPr/>
        </p:nvSpPr>
        <p:spPr>
          <a:xfrm>
            <a:off x="6241933" y="2687227"/>
            <a:ext cx="825000" cy="44400"/>
          </a:xfrm>
          <a:prstGeom prst="rect">
            <a:avLst/>
          </a:prstGeom>
          <a:solidFill>
            <a:srgbClr val="A92E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9" name="Google Shape;109;p18"/>
          <p:cNvSpPr/>
          <p:nvPr/>
        </p:nvSpPr>
        <p:spPr>
          <a:xfrm>
            <a:off x="5416596" y="2687227"/>
            <a:ext cx="825000" cy="44400"/>
          </a:xfrm>
          <a:prstGeom prst="rect">
            <a:avLst/>
          </a:prstGeom>
          <a:solidFill>
            <a:srgbClr val="FAB6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0" name="Google Shape;110;p18"/>
          <p:cNvSpPr/>
          <p:nvPr/>
        </p:nvSpPr>
        <p:spPr>
          <a:xfrm>
            <a:off x="4591258" y="2687227"/>
            <a:ext cx="825000" cy="44400"/>
          </a:xfrm>
          <a:prstGeom prst="rect">
            <a:avLst/>
          </a:prstGeom>
          <a:solidFill>
            <a:srgbClr val="B7EA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1" name="Google Shape;111;p18"/>
          <p:cNvSpPr/>
          <p:nvPr/>
        </p:nvSpPr>
        <p:spPr>
          <a:xfrm>
            <a:off x="3765921" y="2687227"/>
            <a:ext cx="825000" cy="44400"/>
          </a:xfrm>
          <a:prstGeom prst="rect">
            <a:avLst/>
          </a:prstGeom>
          <a:solidFill>
            <a:srgbClr val="36CD5A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2" name="Google Shape;112;p18"/>
          <p:cNvSpPr/>
          <p:nvPr/>
        </p:nvSpPr>
        <p:spPr>
          <a:xfrm>
            <a:off x="2940243" y="2687226"/>
            <a:ext cx="825341" cy="45719"/>
          </a:xfrm>
          <a:prstGeom prst="rect">
            <a:avLst/>
          </a:prstGeom>
          <a:solidFill>
            <a:srgbClr val="279C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3" name="Google Shape;113;p18"/>
          <p:cNvSpPr/>
          <p:nvPr/>
        </p:nvSpPr>
        <p:spPr>
          <a:xfrm>
            <a:off x="2115246" y="2687226"/>
            <a:ext cx="824997" cy="45719"/>
          </a:xfrm>
          <a:prstGeom prst="rect">
            <a:avLst/>
          </a:prstGeom>
          <a:solidFill>
            <a:srgbClr val="1E9EC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4" name="Google Shape;114;p18"/>
          <p:cNvSpPr/>
          <p:nvPr/>
        </p:nvSpPr>
        <p:spPr>
          <a:xfrm>
            <a:off x="1289909" y="2687227"/>
            <a:ext cx="825000" cy="44400"/>
          </a:xfrm>
          <a:prstGeom prst="rect">
            <a:avLst/>
          </a:prstGeom>
          <a:solidFill>
            <a:srgbClr val="3D85C6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5" name="Google Shape;115;p18"/>
          <p:cNvSpPr/>
          <p:nvPr/>
        </p:nvSpPr>
        <p:spPr>
          <a:xfrm>
            <a:off x="464886" y="2687197"/>
            <a:ext cx="825000" cy="44400"/>
          </a:xfrm>
          <a:prstGeom prst="rect">
            <a:avLst/>
          </a:prstGeom>
          <a:solidFill>
            <a:srgbClr val="674EA7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16" name="Google Shape;116;p18"/>
          <p:cNvCxnSpPr>
            <a:cxnSpLocks/>
            <a:stCxn id="112" idx="2"/>
            <a:endCxn id="112" idx="2"/>
          </p:cNvCxnSpPr>
          <p:nvPr/>
        </p:nvCxnSpPr>
        <p:spPr>
          <a:xfrm>
            <a:off x="3352914" y="273294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8"/>
          <p:cNvSpPr/>
          <p:nvPr/>
        </p:nvSpPr>
        <p:spPr>
          <a:xfrm>
            <a:off x="1580664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2406005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231219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405657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4881862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707228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532543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358124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582893" y="2573503"/>
            <a:ext cx="240598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402062" y="2732181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231661" y="2573503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53231" y="2732173"/>
            <a:ext cx="248621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881525" y="2573468"/>
            <a:ext cx="244234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705362" y="2732814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532166" y="2573478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356273" y="2732173"/>
            <a:ext cx="242115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5300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864651" y="2687227"/>
            <a:ext cx="825000" cy="444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44086FAE-7A8A-4542-816F-6269A65107A3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90605" y="1156272"/>
            <a:ext cx="1620110" cy="34459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7" name="Text Placeholder 4">
            <a:extLst>
              <a:ext uri="{FF2B5EF4-FFF2-40B4-BE49-F238E27FC236}">
                <a16:creationId xmlns:a16="http://schemas.microsoft.com/office/drawing/2014/main" id="{1A82B5DB-A7F0-43A8-9294-5CE6673BE20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690605" y="1526840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DBD59C22-EAB1-41CA-A432-31A979107DB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32695" y="1150458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D9090538-3FED-4EA7-9124-12C823CEFF7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332695" y="1527847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0" name="Text Placeholder 2">
            <a:extLst>
              <a:ext uri="{FF2B5EF4-FFF2-40B4-BE49-F238E27FC236}">
                <a16:creationId xmlns:a16="http://schemas.microsoft.com/office/drawing/2014/main" id="{D247F18D-7528-4080-B8E2-2E8EE963974B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53117" y="1158334"/>
            <a:ext cx="1620110" cy="33624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1" name="Text Placeholder 4">
            <a:extLst>
              <a:ext uri="{FF2B5EF4-FFF2-40B4-BE49-F238E27FC236}">
                <a16:creationId xmlns:a16="http://schemas.microsoft.com/office/drawing/2014/main" id="{421603E0-7DC3-435E-860B-1DD2C154136F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053117" y="1526451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7738FAF7-EBB1-46CD-ABAB-D625A07E9EA6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416271" y="1153266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3" name="Text Placeholder 4">
            <a:extLst>
              <a:ext uri="{FF2B5EF4-FFF2-40B4-BE49-F238E27FC236}">
                <a16:creationId xmlns:a16="http://schemas.microsoft.com/office/drawing/2014/main" id="{4A48EF2F-838C-4600-9AA0-A0BD6D9107A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416271" y="1530655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4" name="Text Placeholder 2">
            <a:extLst>
              <a:ext uri="{FF2B5EF4-FFF2-40B4-BE49-F238E27FC236}">
                <a16:creationId xmlns:a16="http://schemas.microsoft.com/office/drawing/2014/main" id="{55B82AA2-25AC-41DA-BBC9-2D35C7FC0F37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73004" y="1148627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5" name="Text Placeholder 4">
            <a:extLst>
              <a:ext uri="{FF2B5EF4-FFF2-40B4-BE49-F238E27FC236}">
                <a16:creationId xmlns:a16="http://schemas.microsoft.com/office/drawing/2014/main" id="{68AC6198-48AC-429B-95A6-4ABBDD1D8B9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73004" y="1526016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6" name="Text Placeholder 2">
            <a:extLst>
              <a:ext uri="{FF2B5EF4-FFF2-40B4-BE49-F238E27FC236}">
                <a16:creationId xmlns:a16="http://schemas.microsoft.com/office/drawing/2014/main" id="{6163BB3F-C425-446F-A02F-2DDF63DA4C8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514510" y="3230510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7" name="Text Placeholder 4">
            <a:extLst>
              <a:ext uri="{FF2B5EF4-FFF2-40B4-BE49-F238E27FC236}">
                <a16:creationId xmlns:a16="http://schemas.microsoft.com/office/drawing/2014/main" id="{6B4B1FF5-8E77-4651-BD80-A5BD68BD11A6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514510" y="3607899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8" name="Text Placeholder 2">
            <a:extLst>
              <a:ext uri="{FF2B5EF4-FFF2-40B4-BE49-F238E27FC236}">
                <a16:creationId xmlns:a16="http://schemas.microsoft.com/office/drawing/2014/main" id="{4DD755EB-D906-40E8-BF71-132C23CB9F37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877022" y="3221048"/>
            <a:ext cx="1620103" cy="354642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9" name="Text Placeholder 4">
            <a:extLst>
              <a:ext uri="{FF2B5EF4-FFF2-40B4-BE49-F238E27FC236}">
                <a16:creationId xmlns:a16="http://schemas.microsoft.com/office/drawing/2014/main" id="{128BFFD3-BA3D-4DC9-928A-6A4E80A3FD65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877022" y="3607559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80" name="Text Placeholder 2">
            <a:extLst>
              <a:ext uri="{FF2B5EF4-FFF2-40B4-BE49-F238E27FC236}">
                <a16:creationId xmlns:a16="http://schemas.microsoft.com/office/drawing/2014/main" id="{E2D6F4F1-6AC7-4D71-8AE6-2E62F6A2C1C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233351" y="3221048"/>
            <a:ext cx="1620103" cy="352169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1" name="Text Placeholder 4">
            <a:extLst>
              <a:ext uri="{FF2B5EF4-FFF2-40B4-BE49-F238E27FC236}">
                <a16:creationId xmlns:a16="http://schemas.microsoft.com/office/drawing/2014/main" id="{33C48EC1-4E8B-4C74-8E6F-FC0A7B25CF5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33351" y="3568051"/>
            <a:ext cx="1620103" cy="714399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82" name="Text Placeholder 2">
            <a:extLst>
              <a:ext uri="{FF2B5EF4-FFF2-40B4-BE49-F238E27FC236}">
                <a16:creationId xmlns:a16="http://schemas.microsoft.com/office/drawing/2014/main" id="{D44EC6B5-5377-4120-BA72-58EB78DBD295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590084" y="3223058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3" name="Text Placeholder 4">
            <a:extLst>
              <a:ext uri="{FF2B5EF4-FFF2-40B4-BE49-F238E27FC236}">
                <a16:creationId xmlns:a16="http://schemas.microsoft.com/office/drawing/2014/main" id="{708C0DAE-BE1F-4280-AF39-DE04749C85A8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590084" y="3600447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65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 txBox="1">
            <a:spLocks/>
          </p:cNvSpPr>
          <p:nvPr userDrawn="1"/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600" b="1" i="0" u="none" strike="noStrike" cap="none"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How will</a:t>
            </a:r>
            <a:r>
              <a:rPr lang="en-US" baseline="0"/>
              <a:t> we Learn?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443">
          <p15:clr>
            <a:srgbClr val="FA7B17"/>
          </p15:clr>
        </p15:guide>
        <p15:guide id="3" orient="horz" pos="1212">
          <p15:clr>
            <a:srgbClr val="FA7B17"/>
          </p15:clr>
        </p15:guide>
        <p15:guide id="4" orient="horz" pos="1234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72;p12">
            <a:extLst>
              <a:ext uri="{FF2B5EF4-FFF2-40B4-BE49-F238E27FC236}">
                <a16:creationId xmlns:a16="http://schemas.microsoft.com/office/drawing/2014/main" id="{3FC39885-3F2D-4B3C-8762-310FD9838FCD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9"/>
            <a:ext cx="4315518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2" name="Google Shape;10;p1">
            <a:extLst>
              <a:ext uri="{FF2B5EF4-FFF2-40B4-BE49-F238E27FC236}">
                <a16:creationId xmlns:a16="http://schemas.microsoft.com/office/drawing/2014/main" id="{9B7355DC-D0EA-4FDE-966B-F1C4671414B6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092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  <p15:guide id="2" orient="horz" pos="4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72;p12">
            <a:extLst>
              <a:ext uri="{FF2B5EF4-FFF2-40B4-BE49-F238E27FC236}">
                <a16:creationId xmlns:a16="http://schemas.microsoft.com/office/drawing/2014/main" id="{E6494A85-76BF-434D-9E05-7BF1CCC8655E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7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8EF80E3B-B923-4FC2-A95D-6B04BB9B40A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2F60F07A-5E66-402B-8DD5-4D927813F535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BC95E41-64B3-4BD4-860E-0CEE0527A4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6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B6EC484-834D-46C4-B4CE-CD9859CAF988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4" r:id="rId2"/>
    <p:sldLayoutId id="2147483696" r:id="rId3"/>
    <p:sldLayoutId id="2147483697" r:id="rId4"/>
    <p:sldLayoutId id="2147483698" r:id="rId5"/>
    <p:sldLayoutId id="2147483731" r:id="rId6"/>
    <p:sldLayoutId id="2147483702" r:id="rId7"/>
    <p:sldLayoutId id="2147483700" r:id="rId8"/>
    <p:sldLayoutId id="2147483704" r:id="rId9"/>
    <p:sldLayoutId id="2147483701" r:id="rId10"/>
    <p:sldLayoutId id="2147483730" r:id="rId11"/>
    <p:sldLayoutId id="2147483707" r:id="rId12"/>
    <p:sldLayoutId id="2147483708" r:id="rId13"/>
    <p:sldLayoutId id="2147483720" r:id="rId14"/>
    <p:sldLayoutId id="2147483705" r:id="rId15"/>
    <p:sldLayoutId id="2147483706" r:id="rId16"/>
    <p:sldLayoutId id="2147483728" r:id="rId17"/>
    <p:sldLayoutId id="2147483729" r:id="rId18"/>
    <p:sldLayoutId id="2147483649" r:id="rId19"/>
    <p:sldLayoutId id="2147483652" r:id="rId20"/>
    <p:sldLayoutId id="2147483727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1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03" r:id="rId33"/>
    <p:sldLayoutId id="2147483717" r:id="rId34"/>
    <p:sldLayoutId id="2147483718" r:id="rId35"/>
    <p:sldLayoutId id="2147483709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4">
          <p15:clr>
            <a:srgbClr val="EA4335"/>
          </p15:clr>
        </p15:guide>
        <p15:guide id="2" pos="5712" userDrawn="1">
          <p15:clr>
            <a:srgbClr val="EA4335"/>
          </p15:clr>
        </p15:guide>
        <p15:guide id="3" pos="192" userDrawn="1">
          <p15:clr>
            <a:srgbClr val="EA4335"/>
          </p15:clr>
        </p15:guide>
        <p15:guide id="4" orient="horz" pos="444" userDrawn="1">
          <p15:clr>
            <a:srgbClr val="EA4335"/>
          </p15:clr>
        </p15:guide>
        <p15:guide id="5" pos="2880" userDrawn="1">
          <p15:clr>
            <a:srgbClr val="EA4335"/>
          </p15:clr>
        </p15:guide>
        <p15:guide id="6" pos="5624" userDrawn="1">
          <p15:clr>
            <a:srgbClr val="EA4335"/>
          </p15:clr>
        </p15:guide>
        <p15:guide id="7" orient="horz" pos="564" userDrawn="1">
          <p15:clr>
            <a:srgbClr val="EA4335"/>
          </p15:clr>
        </p15:guide>
        <p15:guide id="8" orient="horz" pos="3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B6EC484-834D-46C4-B4CE-CD9859CAF988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15" r:id="rId33"/>
    <p:sldLayoutId id="2147483716" r:id="rId34"/>
    <p:sldLayoutId id="2147483765" r:id="rId35"/>
    <p:sldLayoutId id="2147483766" r:id="rId36"/>
    <p:sldLayoutId id="2147483767" r:id="rId37"/>
    <p:sldLayoutId id="2147483664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4">
          <p15:clr>
            <a:srgbClr val="EA4335"/>
          </p15:clr>
        </p15:guide>
        <p15:guide id="2" pos="5465" userDrawn="1">
          <p15:clr>
            <a:srgbClr val="EA4335"/>
          </p15:clr>
        </p15:guide>
        <p15:guide id="3" pos="192" userDrawn="1">
          <p15:clr>
            <a:srgbClr val="EA4335"/>
          </p15:clr>
        </p15:guide>
        <p15:guide id="4" orient="horz" pos="444" userDrawn="1">
          <p15:clr>
            <a:srgbClr val="EA4335"/>
          </p15:clr>
        </p15:guide>
        <p15:guide id="5" pos="2880" userDrawn="1">
          <p15:clr>
            <a:srgbClr val="EA4335"/>
          </p15:clr>
        </p15:guide>
        <p15:guide id="6" pos="5624" userDrawn="1">
          <p15:clr>
            <a:srgbClr val="EA4335"/>
          </p15:clr>
        </p15:guide>
        <p15:guide id="7" orient="horz" pos="564" userDrawn="1">
          <p15:clr>
            <a:srgbClr val="EA4335"/>
          </p15:clr>
        </p15:guide>
        <p15:guide id="8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1" r="-13891"/>
          <a:stretch/>
        </p:blipFill>
        <p:spPr>
          <a:xfrm>
            <a:off x="4654550" y="911225"/>
            <a:ext cx="4011613" cy="3298825"/>
          </a:xfrm>
        </p:spPr>
      </p:pic>
      <p:sp>
        <p:nvSpPr>
          <p:cNvPr id="6" name="Google Shape;160;p19">
            <a:extLst>
              <a:ext uri="{FF2B5EF4-FFF2-40B4-BE49-F238E27FC236}">
                <a16:creationId xmlns:a16="http://schemas.microsoft.com/office/drawing/2014/main" id="{2E7D5C90-A29A-44E6-8463-371B3FC575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1442" y="896476"/>
            <a:ext cx="4422780" cy="3313573"/>
          </a:xfrm>
        </p:spPr>
        <p:txBody>
          <a:bodyPr anchor="ctr"/>
          <a:lstStyle/>
          <a:p>
            <a:r>
              <a:rPr lang="en-US"/>
              <a:t>Capstone Project – To-Do Tracker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ext&#10;&#10;Description automatically generated">
            <a:extLst>
              <a:ext uri="{FF2B5EF4-FFF2-40B4-BE49-F238E27FC236}">
                <a16:creationId xmlns:a16="http://schemas.microsoft.com/office/drawing/2014/main" id="{AEF8CF06-E094-4480-BD55-E19E5E8D2A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281" b="58"/>
          <a:stretch/>
        </p:blipFill>
        <p:spPr>
          <a:xfrm>
            <a:off x="97748" y="794265"/>
            <a:ext cx="3946612" cy="2984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E8D42-BE26-41CD-8006-DD51BF15E7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</p:spPr>
        <p:txBody>
          <a:bodyPr/>
          <a:lstStyle/>
          <a:p>
            <a:r>
              <a:rPr lang="en-GB"/>
              <a:t>To-Do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/>
              <a:t>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20794-753F-4741-88F0-4CB54972CE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954" y="3997039"/>
            <a:ext cx="3621088" cy="361950"/>
          </a:xfrm>
        </p:spPr>
        <p:txBody>
          <a:bodyPr lIns="91440" tIns="45720" rIns="91440" bIns="45720" anchor="ctr"/>
          <a:lstStyle/>
          <a:p>
            <a:r>
              <a:rPr lang="en-GB" sz="800">
                <a:solidFill>
                  <a:schemeClr val="bg1">
                    <a:lumMod val="65000"/>
                  </a:schemeClr>
                </a:solidFill>
              </a:rPr>
              <a:t>https://chrome.google.com/webstore/detail/google-keep-notes-and-lis/hmjkmjkepdijhoojdojkdfohbdgmmhki</a:t>
            </a:r>
            <a:endParaRPr 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CAC49-3E71-4284-B578-1602E770565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131449" y="690673"/>
            <a:ext cx="4554872" cy="3487341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Captures quick ideas, add images to notes, check tasks off your To-Do list, and much more. </a:t>
            </a:r>
          </a:p>
          <a:p>
            <a:pPr marL="139700" indent="0">
              <a:buNone/>
            </a:pPr>
            <a:r>
              <a:rPr lang="en-US"/>
              <a:t>One of the fundamental features for any productivity tool is a </a:t>
            </a:r>
            <a:r>
              <a:rPr lang="en-US">
                <a:cs typeface="Arial"/>
              </a:rPr>
              <a:t>To-Do</a:t>
            </a:r>
            <a:r>
              <a:rPr lang="en-US"/>
              <a:t> list. With the </a:t>
            </a:r>
            <a:r>
              <a:rPr lang="en-US">
                <a:cs typeface="Arial"/>
              </a:rPr>
              <a:t>To-Do</a:t>
            </a:r>
            <a:r>
              <a:rPr lang="en-US"/>
              <a:t> Tracker, you can create and share notes and lists. </a:t>
            </a:r>
            <a:endParaRPr lang="en-GB"/>
          </a:p>
          <a:p>
            <a:pPr marL="139700" indent="0">
              <a:buNone/>
            </a:pPr>
            <a:r>
              <a:rPr lang="en-US"/>
              <a:t>The </a:t>
            </a:r>
            <a:r>
              <a:rPr lang="en-US">
                <a:cs typeface="Arial"/>
              </a:rPr>
              <a:t>To-Do </a:t>
            </a:r>
            <a:r>
              <a:rPr lang="en-US"/>
              <a:t>Tracker helps you to accomplish a set of tasks in order to achieve a goal wherever you are. In today’s world, many of us, use apps on our phones to manage our tasks. </a:t>
            </a:r>
            <a:r>
              <a:rPr lang="en-US">
                <a:cs typeface="Arial"/>
              </a:rPr>
              <a:t>To-Do</a:t>
            </a:r>
            <a:r>
              <a:rPr lang="en-US"/>
              <a:t> Tracker surfaces the right tasks at the right time, so you always know what to focus on next.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9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B80A3-645D-4826-83EC-5A68963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7637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3A57F-A35E-4A82-82D8-259846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00" y="628650"/>
            <a:ext cx="8395372" cy="3975782"/>
          </a:xfrm>
        </p:spPr>
        <p:txBody>
          <a:bodyPr/>
          <a:lstStyle/>
          <a:p>
            <a:pPr>
              <a:buSzPct val="120000"/>
            </a:pPr>
            <a:r>
              <a:rPr lang="en-US" b="1"/>
              <a:t>Add and categorize tasks </a:t>
            </a:r>
            <a:endParaRPr lang="en-GB" b="1"/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A task can be added and categorized.</a:t>
            </a: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Get a clear overview of all your tasks and never lose track of any important task.</a:t>
            </a:r>
            <a:endParaRPr lang="en-GB">
              <a:ea typeface="+mn-lt"/>
              <a:cs typeface="+mn-lt"/>
            </a:endParaRPr>
          </a:p>
          <a:p>
            <a:pPr>
              <a:buSzPct val="120000"/>
            </a:pPr>
            <a:r>
              <a:rPr lang="en-US" b="1"/>
              <a:t>Organize your tasks </a:t>
            </a:r>
            <a:endParaRPr lang="en-GB" b="1"/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Create a list of tasks and due dates by which they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need to be completed.</a:t>
            </a: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Tag a specific high priority task from the list of tasks you have at hand.</a:t>
            </a:r>
            <a:endParaRPr lang="en-GB">
              <a:ea typeface="+mn-lt"/>
              <a:cs typeface="+mn-lt"/>
            </a:endParaRPr>
          </a:p>
          <a:p>
            <a:pPr>
              <a:buSzPct val="120000"/>
            </a:pPr>
            <a:r>
              <a:rPr lang="en-US" b="1"/>
              <a:t>Get reminded about self-imposed deadlines. </a:t>
            </a:r>
            <a:endParaRPr lang="en-GB" b="1"/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Check to enlist the tasks for a particular day.</a:t>
            </a: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94CF4C-F5D9-495A-BADC-919855F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  <a:ea typeface="+mj-lt"/>
                <a:cs typeface="+mj-lt"/>
              </a:rPr>
              <a:t>What Can a To-Do Tracker Do?</a:t>
            </a:r>
            <a:endParaRPr lang="en-GB" b="0">
              <a:solidFill>
                <a:schemeClr val="bg2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01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3A57F-A35E-4A82-82D8-259846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00" y="628650"/>
            <a:ext cx="8427270" cy="3975782"/>
          </a:xfrm>
        </p:spPr>
        <p:txBody>
          <a:bodyPr/>
          <a:lstStyle/>
          <a:p>
            <a:pPr>
              <a:buSzPct val="120000"/>
            </a:pPr>
            <a:r>
              <a:rPr lang="en-US" b="1"/>
              <a:t>Modify the tasks as required.</a:t>
            </a:r>
            <a:endParaRPr lang="en-GB" b="1"/>
          </a:p>
          <a:p>
            <a:pPr lvl="1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Update a task that needs to be change.</a:t>
            </a:r>
            <a:endParaRPr lang="en-GB">
              <a:ea typeface="+mn-lt"/>
              <a:cs typeface="+mn-lt"/>
            </a:endParaRPr>
          </a:p>
          <a:p>
            <a:pPr>
              <a:buSzPct val="120000"/>
            </a:pPr>
            <a:r>
              <a:rPr lang="en-US" b="1"/>
              <a:t>Remove the task completed from the list.</a:t>
            </a:r>
            <a:endParaRPr lang="en-GB" b="1"/>
          </a:p>
          <a:p>
            <a:pPr lvl="1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Completed tasks can be ticked off or deleted.</a:t>
            </a:r>
            <a:endParaRPr lang="en-GB">
              <a:ea typeface="+mn-lt"/>
              <a:cs typeface="+mn-lt"/>
            </a:endParaRPr>
          </a:p>
          <a:p>
            <a:pPr>
              <a:buSzPct val="120000"/>
            </a:pPr>
            <a:r>
              <a:rPr lang="en-US" b="1"/>
              <a:t>Offer user friendly interfaces.</a:t>
            </a:r>
            <a:endParaRPr lang="en-GB" b="1"/>
          </a:p>
          <a:p>
            <a:pPr lvl="1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The To-do tracker provides a well-designed UI to fit into your workflow so you can get back to what you're supposed to be doing.</a:t>
            </a:r>
            <a:endParaRPr lang="en-GB">
              <a:ea typeface="+mn-lt"/>
              <a:cs typeface="+mn-lt"/>
            </a:endParaRPr>
          </a:p>
          <a:p>
            <a:pPr>
              <a:buSzPct val="120000"/>
            </a:pPr>
            <a:r>
              <a:rPr lang="en-US" b="1"/>
              <a:t>Archive tasks</a:t>
            </a:r>
            <a:endParaRPr lang="en-GB" b="1"/>
          </a:p>
          <a:p>
            <a:pPr lvl="1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Hide the tasks that are completed.</a:t>
            </a:r>
            <a:endParaRPr lang="en-GB">
              <a:ea typeface="+mn-lt"/>
              <a:cs typeface="+mn-lt"/>
            </a:endParaRPr>
          </a:p>
          <a:p>
            <a:pPr lvl="1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List the archived tasks as and when required.</a:t>
            </a:r>
          </a:p>
          <a:p>
            <a:endParaRPr lang="en-US" b="1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94CF4C-F5D9-495A-BADC-919855F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  <a:ea typeface="+mj-lt"/>
                <a:cs typeface="+mj-lt"/>
              </a:rPr>
              <a:t>What Can a To-Do Tracker Do? (contd.)</a:t>
            </a:r>
            <a:endParaRPr lang="en-GB" b="0">
              <a:solidFill>
                <a:schemeClr val="bg2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2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4764F-D0FB-400B-886C-6E992A4C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Planning</a:t>
            </a:r>
          </a:p>
        </p:txBody>
      </p:sp>
    </p:spTree>
    <p:extLst>
      <p:ext uri="{BB962C8B-B14F-4D97-AF65-F5344CB8AC3E}">
        <p14:creationId xmlns:p14="http://schemas.microsoft.com/office/powerpoint/2010/main" val="113116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603F-876A-44C3-B895-35C599C0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Work Planning Tool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4D3A-BAA5-4463-817F-285BB7F5B33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Use the click up app to track your project status and collaborate among team members.</a:t>
            </a:r>
          </a:p>
          <a:p>
            <a:r>
              <a:rPr lang="en-US">
                <a:ea typeface="+mn-lt"/>
                <a:cs typeface="+mn-lt"/>
              </a:rPr>
              <a:t>One of the team member must be a scrum master for this sprint. Choose a person from the team.</a:t>
            </a:r>
          </a:p>
          <a:p>
            <a:r>
              <a:rPr lang="en-US" dirty="0">
                <a:cs typeface="Arial"/>
              </a:rPr>
              <a:t>Include the mentor also as a </a:t>
            </a:r>
            <a:r>
              <a:rPr lang="en-US">
                <a:cs typeface="Arial"/>
              </a:rPr>
              <a:t>team member in the project.</a:t>
            </a:r>
          </a:p>
          <a:p>
            <a:r>
              <a:rPr lang="en-US">
                <a:cs typeface="Arial"/>
              </a:rPr>
              <a:t>Use the below link </a:t>
            </a:r>
          </a:p>
          <a:p>
            <a:pPr lvl="1"/>
            <a:r>
              <a:rPr lang="en-US" dirty="0">
                <a:cs typeface="Arial"/>
              </a:rPr>
              <a:t>https://app.clickup.com/</a:t>
            </a: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8E148-E9C0-4748-8B4F-52CD3865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3" y="918973"/>
            <a:ext cx="5333504" cy="35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D9EABC-9595-4A03-8E4B-1B5524F3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999" y="628650"/>
            <a:ext cx="8331577" cy="3975782"/>
          </a:xfrm>
        </p:spPr>
        <p:txBody>
          <a:bodyPr/>
          <a:lstStyle/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Style Guidelines – Use any of the frontend technologies like HTML, CSS, Bootstrap, Angular Material etc.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Frontend Design – Build modular, reusable and smart components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Backend Design – Create the design patterns of microservices.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Testing – Test the layers of microservices and E2E testing.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Database – Model the database.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Containerization – Use of the docker compose tool..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Engineering Practices – Follow practices that ensure good code quality.</a:t>
            </a:r>
            <a:endParaRPr lang="en-US" strike="sngStrike">
              <a:solidFill>
                <a:srgbClr val="282C3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33034-950F-4EC7-916B-19A6475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82834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967626"/>
      </p:ext>
    </p:extLst>
  </p:cSld>
  <p:clrMapOvr>
    <a:masterClrMapping/>
  </p:clrMapOvr>
</p:sld>
</file>

<file path=ppt/theme/theme1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StackRoute</vt:lpstr>
      <vt:lpstr>StackRoute</vt:lpstr>
      <vt:lpstr>Capstone Project – To-Do Tracker</vt:lpstr>
      <vt:lpstr>PowerPoint Presentation</vt:lpstr>
      <vt:lpstr>Project Requirements</vt:lpstr>
      <vt:lpstr>What Can a To-Do Tracker Do?</vt:lpstr>
      <vt:lpstr>What Can a To-Do Tracker Do? (contd.)</vt:lpstr>
      <vt:lpstr>Work Planning</vt:lpstr>
      <vt:lpstr>Agile Work Planning Tool</vt:lpstr>
      <vt:lpstr>Evaluation Guidelines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the Web Pages Using CSS Floats</dc:title>
  <dc:creator>Sanya Bhargava</dc:creator>
  <cp:revision>8</cp:revision>
  <dcterms:modified xsi:type="dcterms:W3CDTF">2021-08-17T11:12:03Z</dcterms:modified>
</cp:coreProperties>
</file>